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0680700" cy="15113000"/>
  <p:notesSz cx="10680700" cy="15113000"/>
  <p:defaultTextStyle>
    <a:defPPr algn="r" rtl="1">
      <a:defRPr lang="ar-MA"/>
    </a:defPPr>
    <a:lvl1pPr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r" rtl="1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4D16A0-6E4A-DF72-6869-F410C8695897}" v="8" dt="2024-03-19T18:13:26.08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>
    <p:restoredLeft sz="90963" autoAdjust="0"/>
    <p:restoredTop sz="95020" autoAdjust="0"/>
  </p:normalViewPr>
  <p:slideViewPr>
    <p:cSldViewPr>
      <p:cViewPr>
        <p:scale>
          <a:sx n="125" d="100"/>
          <a:sy n="125" d="100"/>
        </p:scale>
        <p:origin x="1368" y="-71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854D16A0-6E4A-DF72-6869-F410C8695897}"/>
    <pc:docChg chg="modSld">
      <pc:chgData name="EZZINE, Hind" userId="S::ezzineh@who.int::edcab00f-6318-46e5-a4a9-188b01ee222f" providerId="AD" clId="Web-{854D16A0-6E4A-DF72-6869-F410C8695897}" dt="2024-03-19T18:13:26.085" v="5" actId="20577"/>
      <pc:docMkLst>
        <pc:docMk/>
      </pc:docMkLst>
      <pc:sldChg chg="modSp">
        <pc:chgData name="EZZINE, Hind" userId="S::ezzineh@who.int::edcab00f-6318-46e5-a4a9-188b01ee222f" providerId="AD" clId="Web-{854D16A0-6E4A-DF72-6869-F410C8695897}" dt="2024-03-19T18:13:26.085" v="5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854D16A0-6E4A-DF72-6869-F410C8695897}" dt="2024-03-19T18:13:26.085" v="5" actId="20577"/>
          <ac:spMkLst>
            <pc:docMk/>
            <pc:sldMk cId="0" sldId="256"/>
            <ac:spMk id="19" creationId="{EC15B594-0860-4F7B-B061-AD6C1BA45BB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6053138" y="0"/>
            <a:ext cx="4627562" cy="7572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175" y="0"/>
            <a:ext cx="4627563" cy="75723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F7C1E6F-69CF-4600-81B2-D1957C1261DE}" type="datetimeFigureOut">
              <a:rPr lang="ar-EG" smtClean="0"/>
              <a:t>10/09/1445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538538" y="1889125"/>
            <a:ext cx="3603625" cy="5100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1068388" y="7273925"/>
            <a:ext cx="8543925" cy="59499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6053138" y="14355763"/>
            <a:ext cx="4627562" cy="7572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175" y="14355763"/>
            <a:ext cx="4627563" cy="75723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F3195A1-FEAC-4CA6-9A85-527D028C9968}" type="slidenum">
              <a:rPr lang="ar-EG" smtClean="0"/>
              <a:t>‹N°›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8555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195A1-FEAC-4CA6-9A85-527D028C9968}" type="slidenum">
              <a:rPr lang="ar-EG" smtClean="0"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9989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052" y="4685030"/>
            <a:ext cx="9078595" cy="317373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2105" y="8463280"/>
            <a:ext cx="7476490" cy="377825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A1BB9B28-418F-4B29-B1E7-AA3DF2D10B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A8AC378F-027E-4F63-9769-42EFEFB3ABD0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BF6C12CB-4E6A-4D3C-8747-9CB4A4D16CE5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FDD76003-D57F-4210-952E-1D95B4DF51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7DA7572A-9F42-455B-BF49-47C2367A30E8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1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>
            <a:extLst>
              <a:ext uri="{FF2B5EF4-FFF2-40B4-BE49-F238E27FC236}">
                <a16:creationId xmlns:a16="http://schemas.microsoft.com/office/drawing/2014/main" id="{01A57D1F-0AB8-4D38-BDD7-55FD5BC445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id="{0510D513-4DE7-462E-ACF9-E01950D9F23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77C328C3-1ACF-4394-84A7-0054CC238F12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6" name="Holder 6">
            <a:extLst>
              <a:ext uri="{FF2B5EF4-FFF2-40B4-BE49-F238E27FC236}">
                <a16:creationId xmlns:a16="http://schemas.microsoft.com/office/drawing/2014/main" id="{310DD60F-97DA-4D08-8671-3358F8385D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9C217D8E-EE91-4B4F-BC93-A839A141F2CC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331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035" y="3475990"/>
            <a:ext cx="4646104" cy="997458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0560" y="3475990"/>
            <a:ext cx="4646104" cy="9974580"/>
          </a:xfrm>
          <a:prstGeom prst="rect">
            <a:avLst/>
          </a:prstGeom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4">
            <a:extLst>
              <a:ext uri="{FF2B5EF4-FFF2-40B4-BE49-F238E27FC236}">
                <a16:creationId xmlns:a16="http://schemas.microsoft.com/office/drawing/2014/main" id="{B4594F4A-BBD9-4DC1-ACEB-E0A1DEBAA38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6" name="Holder 5">
            <a:extLst>
              <a:ext uri="{FF2B5EF4-FFF2-40B4-BE49-F238E27FC236}">
                <a16:creationId xmlns:a16="http://schemas.microsoft.com/office/drawing/2014/main" id="{0F939701-359B-4BC7-81A3-9B0C1CA69F69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EDAE360-71D1-4244-BE90-AE4BE21FFB1E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7" name="Holder 6">
            <a:extLst>
              <a:ext uri="{FF2B5EF4-FFF2-40B4-BE49-F238E27FC236}">
                <a16:creationId xmlns:a16="http://schemas.microsoft.com/office/drawing/2014/main" id="{56C5C616-99F1-41E2-A1F7-117814FB3F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E0A36F5B-5D9A-41AA-A4A4-5CD098B0278A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980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4">
            <a:extLst>
              <a:ext uri="{FF2B5EF4-FFF2-40B4-BE49-F238E27FC236}">
                <a16:creationId xmlns:a16="http://schemas.microsoft.com/office/drawing/2014/main" id="{FED321DD-BAD4-40DD-BF15-F33A8BEDF61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4" name="Holder 5">
            <a:extLst>
              <a:ext uri="{FF2B5EF4-FFF2-40B4-BE49-F238E27FC236}">
                <a16:creationId xmlns:a16="http://schemas.microsoft.com/office/drawing/2014/main" id="{9D4527DC-21B9-452D-89FA-64023608795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6890A5DA-F160-4F5D-B0D1-412479A887D3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5" name="Holder 6">
            <a:extLst>
              <a:ext uri="{FF2B5EF4-FFF2-40B4-BE49-F238E27FC236}">
                <a16:creationId xmlns:a16="http://schemas.microsoft.com/office/drawing/2014/main" id="{4D39A2E8-6376-4AF6-91BC-517E3230CD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3891A0D9-0A78-40E1-BD16-F5F00F0056D0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25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>
            <a:extLst>
              <a:ext uri="{FF2B5EF4-FFF2-40B4-BE49-F238E27FC236}">
                <a16:creationId xmlns:a16="http://schemas.microsoft.com/office/drawing/2014/main" id="{D8D16B99-9D98-43EC-B135-748AAF83D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endParaRPr lang="en-US" altLang="en-US"/>
          </a:p>
        </p:txBody>
      </p:sp>
      <p:sp>
        <p:nvSpPr>
          <p:cNvPr id="3" name="Holder 5">
            <a:extLst>
              <a:ext uri="{FF2B5EF4-FFF2-40B4-BE49-F238E27FC236}">
                <a16:creationId xmlns:a16="http://schemas.microsoft.com/office/drawing/2014/main" id="{F07C4892-7475-4C6E-B905-0503DA1A5419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3C22A3B-7383-4A67-8B1D-BB8FD635E8D2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4" name="Holder 6">
            <a:extLst>
              <a:ext uri="{FF2B5EF4-FFF2-40B4-BE49-F238E27FC236}">
                <a16:creationId xmlns:a16="http://schemas.microsoft.com/office/drawing/2014/main" id="{E8A760DF-533B-4AE8-9D4A-7F061C7362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DD06EF78-4C8D-4B00-832D-C7647B4E4872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79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>
            <a:extLst>
              <a:ext uri="{FF2B5EF4-FFF2-40B4-BE49-F238E27FC236}">
                <a16:creationId xmlns:a16="http://schemas.microsoft.com/office/drawing/2014/main" id="{C5276722-83B0-420C-9AA1-BADB06A4F17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0680700" cy="720725"/>
          </a:xfrm>
          <a:custGeom>
            <a:avLst/>
            <a:gdLst>
              <a:gd name="T0" fmla="*/ 10680573 w 10680700"/>
              <a:gd name="T1" fmla="*/ 0 h 720090"/>
              <a:gd name="T2" fmla="*/ 0 w 10680700"/>
              <a:gd name="T3" fmla="*/ 0 h 720090"/>
              <a:gd name="T4" fmla="*/ 0 w 10680700"/>
              <a:gd name="T5" fmla="*/ 720090 h 720090"/>
              <a:gd name="T6" fmla="*/ 10680573 w 10680700"/>
              <a:gd name="T7" fmla="*/ 720090 h 720090"/>
              <a:gd name="T8" fmla="*/ 10680573 w 10680700"/>
              <a:gd name="T9" fmla="*/ 0 h 720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80700" h="720090">
                <a:moveTo>
                  <a:pt x="10680573" y="0"/>
                </a:moveTo>
                <a:lnTo>
                  <a:pt x="0" y="0"/>
                </a:lnTo>
                <a:lnTo>
                  <a:pt x="0" y="720090"/>
                </a:lnTo>
                <a:lnTo>
                  <a:pt x="10680573" y="720090"/>
                </a:lnTo>
                <a:lnTo>
                  <a:pt x="10680573" y="0"/>
                </a:lnTo>
                <a:close/>
              </a:path>
            </a:pathLst>
          </a:custGeom>
          <a:solidFill>
            <a:srgbClr val="005A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1027" name="Holder 2">
            <a:extLst>
              <a:ext uri="{FF2B5EF4-FFF2-40B4-BE49-F238E27FC236}">
                <a16:creationId xmlns:a16="http://schemas.microsoft.com/office/drawing/2014/main" id="{5E4109A3-B92E-4F4E-8903-6F88E7B168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4838"/>
            <a:ext cx="9613900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28" name="Holder 3">
            <a:extLst>
              <a:ext uri="{FF2B5EF4-FFF2-40B4-BE49-F238E27FC236}">
                <a16:creationId xmlns:a16="http://schemas.microsoft.com/office/drawing/2014/main" id="{B2579B00-8C27-41AA-AF18-64E4C06D7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3476625"/>
            <a:ext cx="9613900" cy="997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/>
          <a:p>
            <a:pPr lvl="0" rtl="1"/>
            <a:endParaRPr lang="en-US" altLang="en-US"/>
          </a:p>
        </p:txBody>
      </p:sp>
      <p:sp>
        <p:nvSpPr>
          <p:cNvPr id="1029" name="Holder 4">
            <a:extLst>
              <a:ext uri="{FF2B5EF4-FFF2-40B4-BE49-F238E27FC236}">
                <a16:creationId xmlns:a16="http://schemas.microsoft.com/office/drawing/2014/main" id="{ECDC9913-6E70-41BA-9EA8-76242B79AFBA}"/>
              </a:ext>
            </a:extLst>
          </p:cNvPr>
          <p:cNvSpPr>
            <a:spLocks noGrp="1" noChangeArrowheads="1"/>
          </p:cNvSpPr>
          <p:nvPr>
            <p:ph type="ftr" sz="quarter" idx="5"/>
          </p:nvPr>
        </p:nvSpPr>
        <p:spPr bwMode="auto">
          <a:xfrm>
            <a:off x="3632200" y="14055725"/>
            <a:ext cx="34163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ct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endParaRPr lang="en-US" altLang="en-US"/>
          </a:p>
        </p:txBody>
      </p:sp>
      <p:sp>
        <p:nvSpPr>
          <p:cNvPr id="1030" name="Holder 5">
            <a:extLst>
              <a:ext uri="{FF2B5EF4-FFF2-40B4-BE49-F238E27FC236}">
                <a16:creationId xmlns:a16="http://schemas.microsoft.com/office/drawing/2014/main" id="{770352F2-76D1-4608-88EB-982D6CB4A3F0}"/>
              </a:ext>
            </a:extLst>
          </p:cNvPr>
          <p:cNvSpPr>
            <a:spLocks noGrp="1" noChangeArrowheads="1"/>
          </p:cNvSpPr>
          <p:nvPr>
            <p:ph type="dt" sz="half" idx="6"/>
          </p:nvPr>
        </p:nvSpPr>
        <p:spPr bwMode="auto">
          <a:xfrm>
            <a:off x="533400" y="14055725"/>
            <a:ext cx="24574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DB7C4E08-14FE-4161-A0B5-CAED14DF5FFF}" type="datetimeFigureOut">
              <a:rPr lang="en-US" altLang="en-US"/>
              <a:pPr rtl="1"/>
              <a:t>3/19/2024</a:t>
            </a:fld>
            <a:endParaRPr lang="en-US" altLang="en-US"/>
          </a:p>
        </p:txBody>
      </p:sp>
      <p:sp>
        <p:nvSpPr>
          <p:cNvPr id="1031" name="Holder 6">
            <a:extLst>
              <a:ext uri="{FF2B5EF4-FFF2-40B4-BE49-F238E27FC236}">
                <a16:creationId xmlns:a16="http://schemas.microsoft.com/office/drawing/2014/main" id="{D1554ED1-F679-4B14-B0CE-359F94E28F7C}"/>
              </a:ext>
            </a:extLst>
          </p:cNvPr>
          <p:cNvSpPr>
            <a:spLocks noGrp="1" noChangeArrowheads="1"/>
          </p:cNvSpPr>
          <p:nvPr>
            <p:ph type="sldNum" sz="quarter" idx="7"/>
          </p:nvPr>
        </p:nvSpPr>
        <p:spPr bwMode="auto">
          <a:xfrm>
            <a:off x="7689850" y="14055725"/>
            <a:ext cx="24574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1" anchor="t" anchorCtr="0" compatLnSpc="1">
            <a:prstTxWarp prst="textNoShape">
              <a:avLst/>
            </a:prstTxWarp>
            <a:spAutoFit/>
          </a:bodyPr>
          <a:lstStyle>
            <a:lvl1pPr algn="r" rtl="1" eaLnBrk="1" hangingPunct="1">
              <a:defRPr>
                <a:solidFill>
                  <a:srgbClr val="898989"/>
                </a:solidFill>
              </a:defRPr>
            </a:lvl1pPr>
          </a:lstStyle>
          <a:p>
            <a:pPr rtl="1"/>
            <a:fld id="{3A4AF3B0-5C17-4E6D-B5AD-C3953400D676}" type="slidenum">
              <a:rPr lang="en-US" altLang="en-US"/>
              <a:pPr rtl="1"/>
              <a:t>‹N°›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1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4CFCB30-882D-45EE-91C8-08E84CE4188A}"/>
              </a:ext>
            </a:extLst>
          </p:cNvPr>
          <p:cNvSpPr txBox="1"/>
          <p:nvPr/>
        </p:nvSpPr>
        <p:spPr>
          <a:xfrm>
            <a:off x="708025" y="115888"/>
            <a:ext cx="9350375" cy="3206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2000" dirty="0" err="1">
                <a:solidFill>
                  <a:schemeClr val="bg1"/>
                </a:solidFill>
              </a:rPr>
              <a:t>خطوات</a:t>
            </a:r>
            <a:r>
              <a:rPr sz="2000" dirty="0">
                <a:solidFill>
                  <a:schemeClr val="bg1"/>
                </a:solidFill>
              </a:rPr>
              <a:t> </a:t>
            </a:r>
            <a:r>
              <a:rPr sz="2000" b="1" dirty="0" err="1">
                <a:solidFill>
                  <a:schemeClr val="bg1"/>
                </a:solidFill>
              </a:rPr>
              <a:t>ارتداء</a:t>
            </a:r>
            <a:r>
              <a:rPr sz="2000" dirty="0">
                <a:solidFill>
                  <a:schemeClr val="bg1"/>
                </a:solidFill>
              </a:rPr>
              <a:t> </a:t>
            </a:r>
            <a:r>
              <a:rPr sz="2000" dirty="0" err="1">
                <a:solidFill>
                  <a:schemeClr val="bg1"/>
                </a:solidFill>
              </a:rPr>
              <a:t>معدات</a:t>
            </a:r>
            <a:r>
              <a:rPr sz="2000" dirty="0">
                <a:solidFill>
                  <a:schemeClr val="bg1"/>
                </a:solidFill>
              </a:rPr>
              <a:t> </a:t>
            </a:r>
            <a:r>
              <a:rPr sz="2000" dirty="0" err="1">
                <a:solidFill>
                  <a:schemeClr val="bg1"/>
                </a:solidFill>
              </a:rPr>
              <a:t>الوقاية</a:t>
            </a:r>
            <a:r>
              <a:rPr sz="2000" dirty="0">
                <a:solidFill>
                  <a:schemeClr val="bg1"/>
                </a:solidFill>
              </a:rPr>
              <a:t> </a:t>
            </a:r>
            <a:r>
              <a:rPr sz="2000" dirty="0" err="1">
                <a:solidFill>
                  <a:schemeClr val="bg1"/>
                </a:solidFill>
              </a:rPr>
              <a:t>الشخصية</a:t>
            </a:r>
            <a:r>
              <a:rPr sz="2000" dirty="0">
                <a:solidFill>
                  <a:schemeClr val="bg1"/>
                </a:solidFill>
              </a:rPr>
              <a:t>، </a:t>
            </a:r>
            <a:r>
              <a:rPr sz="2000" dirty="0" err="1">
                <a:solidFill>
                  <a:schemeClr val="bg1"/>
                </a:solidFill>
              </a:rPr>
              <a:t>وتشمل</a:t>
            </a:r>
            <a:r>
              <a:rPr sz="2000" dirty="0">
                <a:solidFill>
                  <a:schemeClr val="bg1"/>
                </a:solidFill>
              </a:rPr>
              <a:t> </a:t>
            </a:r>
            <a:r>
              <a:rPr sz="2000" b="1" dirty="0" err="1">
                <a:solidFill>
                  <a:schemeClr val="bg1"/>
                </a:solidFill>
              </a:rPr>
              <a:t>الب</a:t>
            </a:r>
            <a:r>
              <a:rPr lang="ar-EG" sz="2000" b="1" dirty="0">
                <a:solidFill>
                  <a:schemeClr val="bg1"/>
                </a:solidFill>
              </a:rPr>
              <a:t>ذ</a:t>
            </a:r>
            <a:r>
              <a:rPr sz="2000" b="1" dirty="0" err="1">
                <a:solidFill>
                  <a:schemeClr val="bg1"/>
                </a:solidFill>
              </a:rPr>
              <a:t>لة</a:t>
            </a:r>
            <a:r>
              <a:rPr sz="2000" b="1" dirty="0">
                <a:solidFill>
                  <a:schemeClr val="bg1"/>
                </a:solidFill>
              </a:rPr>
              <a:t> </a:t>
            </a:r>
            <a:r>
              <a:rPr sz="2000" b="1" dirty="0" err="1">
                <a:solidFill>
                  <a:schemeClr val="bg1"/>
                </a:solidFill>
              </a:rPr>
              <a:t>الواقية</a:t>
            </a:r>
            <a:endParaRPr sz="3200" b="1" kern="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051" name="object 3">
            <a:extLst>
              <a:ext uri="{FF2B5EF4-FFF2-40B4-BE49-F238E27FC236}">
                <a16:creationId xmlns:a16="http://schemas.microsoft.com/office/drawing/2014/main" id="{A74C0D9F-E4AD-4378-8204-BA23F479ED36}"/>
              </a:ext>
            </a:extLst>
          </p:cNvPr>
          <p:cNvSpPr>
            <a:spLocks/>
          </p:cNvSpPr>
          <p:nvPr/>
        </p:nvSpPr>
        <p:spPr bwMode="auto">
          <a:xfrm>
            <a:off x="0" y="14349413"/>
            <a:ext cx="10680700" cy="827087"/>
          </a:xfrm>
          <a:custGeom>
            <a:avLst/>
            <a:gdLst>
              <a:gd name="T0" fmla="*/ 10680573 w 10680700"/>
              <a:gd name="T1" fmla="*/ 0 h 826769"/>
              <a:gd name="T2" fmla="*/ 0 w 10680700"/>
              <a:gd name="T3" fmla="*/ 0 h 826769"/>
              <a:gd name="T4" fmla="*/ 0 w 10680700"/>
              <a:gd name="T5" fmla="*/ 826769 h 826769"/>
              <a:gd name="T6" fmla="*/ 10680573 w 10680700"/>
              <a:gd name="T7" fmla="*/ 826769 h 826769"/>
              <a:gd name="T8" fmla="*/ 10680573 w 10680700"/>
              <a:gd name="T9" fmla="*/ 0 h 826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80700" h="826769">
                <a:moveTo>
                  <a:pt x="10680573" y="0"/>
                </a:moveTo>
                <a:lnTo>
                  <a:pt x="0" y="0"/>
                </a:lnTo>
                <a:lnTo>
                  <a:pt x="0" y="826769"/>
                </a:lnTo>
                <a:lnTo>
                  <a:pt x="10680573" y="826769"/>
                </a:lnTo>
                <a:lnTo>
                  <a:pt x="10680573" y="0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173F6B1-83CB-4D97-A1BD-A4AD412CBE15}"/>
              </a:ext>
            </a:extLst>
          </p:cNvPr>
          <p:cNvSpPr txBox="1"/>
          <p:nvPr/>
        </p:nvSpPr>
        <p:spPr>
          <a:xfrm>
            <a:off x="708025" y="14346238"/>
            <a:ext cx="9277350" cy="346075"/>
          </a:xfrm>
          <a:prstGeom prst="rect">
            <a:avLst/>
          </a:prstGeom>
        </p:spPr>
        <p:txBody>
          <a:bodyPr lIns="0" tIns="30480" rIns="0" bIns="0" rtlCol="1">
            <a:spAutoFit/>
          </a:bodyPr>
          <a:lstStyle>
            <a:lvl1pPr marL="127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1200"/>
              </a:lnSpc>
              <a:spcBef>
                <a:spcPts val="238"/>
              </a:spcBef>
            </a:pPr>
            <a:r>
              <a:rPr lang="ar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اتخذت منظمة الصحة العالمية كل الاحتياطات المعقولة للتحقق من المعلومات الواردة في هذا المنشور. </a:t>
            </a:r>
            <a:r>
              <a:rPr lang="ar-EG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ولكن</a:t>
            </a:r>
            <a:r>
              <a:rPr lang="ar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 المواد المنشورة تُوزَّع دون أي ضمان من أي نوع، سواء أكان صريحًا أو ضمنيًّا. ومن ثمَّ تقع على القارئ مسؤولية تفسير </a:t>
            </a:r>
            <a:r>
              <a:rPr lang="ar-EG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المواد</a:t>
            </a:r>
            <a:r>
              <a:rPr lang="ar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 الواردة واستعمالها.</a:t>
            </a:r>
            <a:r>
              <a:rPr lang="ar-EG" sz="11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</a:rPr>
              <a:t> </a:t>
            </a:r>
            <a:r>
              <a:rPr lang="ar" sz="1100" kern="0" dirty="0">
                <a:solidFill>
                  <a:srgbClr val="FFFFFF"/>
                </a:solidFill>
                <a:latin typeface="Gill Sans MT"/>
              </a:rPr>
              <a:t>ومنظمة الصحة العالمية ليست مسؤولة بأي حال عن الأضرار التي قد تترتب على استعمالها.</a:t>
            </a:r>
            <a:endParaRPr lang="en-US" altLang="en-US" sz="11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</a:endParaRPr>
          </a:p>
        </p:txBody>
      </p:sp>
      <p:grpSp>
        <p:nvGrpSpPr>
          <p:cNvPr id="2054" name="object 6">
            <a:extLst>
              <a:ext uri="{FF2B5EF4-FFF2-40B4-BE49-F238E27FC236}">
                <a16:creationId xmlns:a16="http://schemas.microsoft.com/office/drawing/2014/main" id="{0644C2A7-2476-48DB-B2D6-67212F1A8BB5}"/>
              </a:ext>
            </a:extLst>
          </p:cNvPr>
          <p:cNvGrpSpPr>
            <a:grpSpLocks/>
          </p:cNvGrpSpPr>
          <p:nvPr/>
        </p:nvGrpSpPr>
        <p:grpSpPr bwMode="auto">
          <a:xfrm>
            <a:off x="7910513" y="13531850"/>
            <a:ext cx="2065337" cy="633413"/>
            <a:chOff x="7909814" y="13531850"/>
            <a:chExt cx="2065655" cy="633095"/>
          </a:xfrm>
        </p:grpSpPr>
        <p:pic>
          <p:nvPicPr>
            <p:cNvPr id="2123" name="object 7">
              <a:extLst>
                <a:ext uri="{FF2B5EF4-FFF2-40B4-BE49-F238E27FC236}">
                  <a16:creationId xmlns:a16="http://schemas.microsoft.com/office/drawing/2014/main" id="{68AE3768-EE5F-46BC-952F-233CDD124E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9814" y="13531850"/>
              <a:ext cx="1370355" cy="63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4" name="object 8">
              <a:extLst>
                <a:ext uri="{FF2B5EF4-FFF2-40B4-BE49-F238E27FC236}">
                  <a16:creationId xmlns:a16="http://schemas.microsoft.com/office/drawing/2014/main" id="{CE68E3F8-9156-4ABD-B319-8EF75BF7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7441" y="13636396"/>
              <a:ext cx="30480" cy="193040"/>
            </a:xfrm>
            <a:custGeom>
              <a:avLst/>
              <a:gdLst>
                <a:gd name="T0" fmla="*/ 30365 w 30479"/>
                <a:gd name="T1" fmla="*/ 0 h 193040"/>
                <a:gd name="T2" fmla="*/ 0 w 30479"/>
                <a:gd name="T3" fmla="*/ 0 h 193040"/>
                <a:gd name="T4" fmla="*/ 0 w 30479"/>
                <a:gd name="T5" fmla="*/ 192786 h 193040"/>
                <a:gd name="T6" fmla="*/ 30365 w 30479"/>
                <a:gd name="T7" fmla="*/ 192786 h 193040"/>
                <a:gd name="T8" fmla="*/ 30365 w 30479"/>
                <a:gd name="T9" fmla="*/ 0 h 193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79" h="193040">
                  <a:moveTo>
                    <a:pt x="30365" y="0"/>
                  </a:moveTo>
                  <a:lnTo>
                    <a:pt x="0" y="0"/>
                  </a:lnTo>
                  <a:lnTo>
                    <a:pt x="0" y="192786"/>
                  </a:lnTo>
                  <a:lnTo>
                    <a:pt x="30365" y="192786"/>
                  </a:lnTo>
                  <a:lnTo>
                    <a:pt x="30365" y="0"/>
                  </a:lnTo>
                  <a:close/>
                </a:path>
              </a:pathLst>
            </a:custGeom>
            <a:solidFill>
              <a:srgbClr val="009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25" name="object 9">
              <a:extLst>
                <a:ext uri="{FF2B5EF4-FFF2-40B4-BE49-F238E27FC236}">
                  <a16:creationId xmlns:a16="http://schemas.microsoft.com/office/drawing/2014/main" id="{DB744519-BDF3-4F3E-914D-AD697048A3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7492" y="13636396"/>
              <a:ext cx="107950" cy="19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6" name="object 10">
              <a:extLst>
                <a:ext uri="{FF2B5EF4-FFF2-40B4-BE49-F238E27FC236}">
                  <a16:creationId xmlns:a16="http://schemas.microsoft.com/office/drawing/2014/main" id="{538FC2E0-48DC-480E-921A-565480217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490" y="13649959"/>
              <a:ext cx="113664" cy="179070"/>
            </a:xfrm>
            <a:custGeom>
              <a:avLst/>
              <a:gdLst>
                <a:gd name="T0" fmla="*/ 113334 w 113665"/>
                <a:gd name="T1" fmla="*/ 0 h 179069"/>
                <a:gd name="T2" fmla="*/ 82003 w 113665"/>
                <a:gd name="T3" fmla="*/ 0 h 179069"/>
                <a:gd name="T4" fmla="*/ 82003 w 113665"/>
                <a:gd name="T5" fmla="*/ 72390 h 179069"/>
                <a:gd name="T6" fmla="*/ 31330 w 113665"/>
                <a:gd name="T7" fmla="*/ 72390 h 179069"/>
                <a:gd name="T8" fmla="*/ 31330 w 113665"/>
                <a:gd name="T9" fmla="*/ 0 h 179069"/>
                <a:gd name="T10" fmla="*/ 0 w 113665"/>
                <a:gd name="T11" fmla="*/ 0 h 179069"/>
                <a:gd name="T12" fmla="*/ 0 w 113665"/>
                <a:gd name="T13" fmla="*/ 72390 h 179069"/>
                <a:gd name="T14" fmla="*/ 0 w 113665"/>
                <a:gd name="T15" fmla="*/ 100330 h 179069"/>
                <a:gd name="T16" fmla="*/ 0 w 113665"/>
                <a:gd name="T17" fmla="*/ 179070 h 179069"/>
                <a:gd name="T18" fmla="*/ 31330 w 113665"/>
                <a:gd name="T19" fmla="*/ 179070 h 179069"/>
                <a:gd name="T20" fmla="*/ 31330 w 113665"/>
                <a:gd name="T21" fmla="*/ 100330 h 179069"/>
                <a:gd name="T22" fmla="*/ 82003 w 113665"/>
                <a:gd name="T23" fmla="*/ 100330 h 179069"/>
                <a:gd name="T24" fmla="*/ 82003 w 113665"/>
                <a:gd name="T25" fmla="*/ 179070 h 179069"/>
                <a:gd name="T26" fmla="*/ 113334 w 113665"/>
                <a:gd name="T27" fmla="*/ 179070 h 179069"/>
                <a:gd name="T28" fmla="*/ 113334 w 113665"/>
                <a:gd name="T29" fmla="*/ 100330 h 179069"/>
                <a:gd name="T30" fmla="*/ 113334 w 113665"/>
                <a:gd name="T31" fmla="*/ 72390 h 179069"/>
                <a:gd name="T32" fmla="*/ 113334 w 113665"/>
                <a:gd name="T33" fmla="*/ 0 h 179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665" h="179069">
                  <a:moveTo>
                    <a:pt x="113334" y="0"/>
                  </a:moveTo>
                  <a:lnTo>
                    <a:pt x="82003" y="0"/>
                  </a:lnTo>
                  <a:lnTo>
                    <a:pt x="82003" y="72390"/>
                  </a:lnTo>
                  <a:lnTo>
                    <a:pt x="31330" y="72390"/>
                  </a:lnTo>
                  <a:lnTo>
                    <a:pt x="31330" y="0"/>
                  </a:lnTo>
                  <a:lnTo>
                    <a:pt x="0" y="0"/>
                  </a:lnTo>
                  <a:lnTo>
                    <a:pt x="0" y="72390"/>
                  </a:lnTo>
                  <a:lnTo>
                    <a:pt x="0" y="100330"/>
                  </a:lnTo>
                  <a:lnTo>
                    <a:pt x="0" y="179070"/>
                  </a:lnTo>
                  <a:lnTo>
                    <a:pt x="31330" y="179070"/>
                  </a:lnTo>
                  <a:lnTo>
                    <a:pt x="31330" y="100330"/>
                  </a:lnTo>
                  <a:lnTo>
                    <a:pt x="82003" y="100330"/>
                  </a:lnTo>
                  <a:lnTo>
                    <a:pt x="82003" y="179070"/>
                  </a:lnTo>
                  <a:lnTo>
                    <a:pt x="113334" y="179070"/>
                  </a:lnTo>
                  <a:lnTo>
                    <a:pt x="113334" y="100330"/>
                  </a:lnTo>
                  <a:lnTo>
                    <a:pt x="113334" y="72390"/>
                  </a:lnTo>
                  <a:lnTo>
                    <a:pt x="113334" y="0"/>
                  </a:lnTo>
                  <a:close/>
                </a:path>
              </a:pathLst>
            </a:custGeom>
            <a:solidFill>
              <a:srgbClr val="009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27" name="object 11">
              <a:extLst>
                <a:ext uri="{FF2B5EF4-FFF2-40B4-BE49-F238E27FC236}">
                  <a16:creationId xmlns:a16="http://schemas.microsoft.com/office/drawing/2014/main" id="{B450F69E-4275-41FB-981D-B9BCBED96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157" y="13694752"/>
              <a:ext cx="219341" cy="136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28" name="object 12">
              <a:extLst>
                <a:ext uri="{FF2B5EF4-FFF2-40B4-BE49-F238E27FC236}">
                  <a16:creationId xmlns:a16="http://schemas.microsoft.com/office/drawing/2014/main" id="{07A7F3F3-DFEE-4DC6-95FC-70E55D8D21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5654" y="13636396"/>
              <a:ext cx="239166" cy="194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29" name="object 13">
              <a:extLst>
                <a:ext uri="{FF2B5EF4-FFF2-40B4-BE49-F238E27FC236}">
                  <a16:creationId xmlns:a16="http://schemas.microsoft.com/office/drawing/2014/main" id="{6E03EAA4-10A3-4A4A-9343-8FCDDE4AD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7538" y="13870254"/>
              <a:ext cx="31750" cy="189230"/>
            </a:xfrm>
            <a:custGeom>
              <a:avLst/>
              <a:gdLst>
                <a:gd name="T0" fmla="*/ 30835 w 31750"/>
                <a:gd name="T1" fmla="*/ 56299 h 189230"/>
                <a:gd name="T2" fmla="*/ 482 w 31750"/>
                <a:gd name="T3" fmla="*/ 56299 h 189230"/>
                <a:gd name="T4" fmla="*/ 482 w 31750"/>
                <a:gd name="T5" fmla="*/ 188683 h 189230"/>
                <a:gd name="T6" fmla="*/ 30835 w 31750"/>
                <a:gd name="T7" fmla="*/ 188683 h 189230"/>
                <a:gd name="T8" fmla="*/ 30835 w 31750"/>
                <a:gd name="T9" fmla="*/ 56299 h 189230"/>
                <a:gd name="T10" fmla="*/ 31330 w 31750"/>
                <a:gd name="T11" fmla="*/ 0 h 189230"/>
                <a:gd name="T12" fmla="*/ 0 w 31750"/>
                <a:gd name="T13" fmla="*/ 0 h 189230"/>
                <a:gd name="T14" fmla="*/ 0 w 31750"/>
                <a:gd name="T15" fmla="*/ 31356 h 189230"/>
                <a:gd name="T16" fmla="*/ 31330 w 31750"/>
                <a:gd name="T17" fmla="*/ 31356 h 189230"/>
                <a:gd name="T18" fmla="*/ 31330 w 31750"/>
                <a:gd name="T19" fmla="*/ 0 h 189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50" h="189230">
                  <a:moveTo>
                    <a:pt x="30835" y="56299"/>
                  </a:moveTo>
                  <a:lnTo>
                    <a:pt x="482" y="56299"/>
                  </a:lnTo>
                  <a:lnTo>
                    <a:pt x="482" y="188683"/>
                  </a:lnTo>
                  <a:lnTo>
                    <a:pt x="30835" y="188683"/>
                  </a:lnTo>
                  <a:lnTo>
                    <a:pt x="30835" y="56299"/>
                  </a:lnTo>
                  <a:close/>
                </a:path>
                <a:path w="31750" h="189230">
                  <a:moveTo>
                    <a:pt x="31330" y="0"/>
                  </a:moveTo>
                  <a:lnTo>
                    <a:pt x="0" y="0"/>
                  </a:lnTo>
                  <a:lnTo>
                    <a:pt x="0" y="31356"/>
                  </a:lnTo>
                  <a:lnTo>
                    <a:pt x="31330" y="31356"/>
                  </a:lnTo>
                  <a:lnTo>
                    <a:pt x="31330" y="0"/>
                  </a:lnTo>
                  <a:close/>
                </a:path>
              </a:pathLst>
            </a:custGeom>
            <a:solidFill>
              <a:srgbClr val="009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30" name="object 14">
              <a:extLst>
                <a:ext uri="{FF2B5EF4-FFF2-40B4-BE49-F238E27FC236}">
                  <a16:creationId xmlns:a16="http://schemas.microsoft.com/office/drawing/2014/main" id="{5D5CD077-FD6E-4A82-965C-B588E2AB52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6631" y="13889532"/>
              <a:ext cx="293281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1" name="object 15">
              <a:extLst>
                <a:ext uri="{FF2B5EF4-FFF2-40B4-BE49-F238E27FC236}">
                  <a16:creationId xmlns:a16="http://schemas.microsoft.com/office/drawing/2014/main" id="{07CEE8BC-B34C-4065-8803-E58F7E059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0753" y="13870254"/>
              <a:ext cx="34290" cy="189230"/>
            </a:xfrm>
            <a:custGeom>
              <a:avLst/>
              <a:gdLst>
                <a:gd name="T0" fmla="*/ 31330 w 34290"/>
                <a:gd name="T1" fmla="*/ 0 h 189230"/>
                <a:gd name="T2" fmla="*/ 0 w 34290"/>
                <a:gd name="T3" fmla="*/ 0 h 189230"/>
                <a:gd name="T4" fmla="*/ 0 w 34290"/>
                <a:gd name="T5" fmla="*/ 31356 h 189230"/>
                <a:gd name="T6" fmla="*/ 31330 w 34290"/>
                <a:gd name="T7" fmla="*/ 31356 h 189230"/>
                <a:gd name="T8" fmla="*/ 31330 w 34290"/>
                <a:gd name="T9" fmla="*/ 0 h 189230"/>
                <a:gd name="T10" fmla="*/ 34226 w 34290"/>
                <a:gd name="T11" fmla="*/ 56299 h 189230"/>
                <a:gd name="T12" fmla="*/ 3873 w 34290"/>
                <a:gd name="T13" fmla="*/ 56299 h 189230"/>
                <a:gd name="T14" fmla="*/ 3873 w 34290"/>
                <a:gd name="T15" fmla="*/ 188683 h 189230"/>
                <a:gd name="T16" fmla="*/ 34226 w 34290"/>
                <a:gd name="T17" fmla="*/ 188683 h 189230"/>
                <a:gd name="T18" fmla="*/ 34226 w 34290"/>
                <a:gd name="T19" fmla="*/ 56299 h 189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290" h="189230">
                  <a:moveTo>
                    <a:pt x="31330" y="0"/>
                  </a:moveTo>
                  <a:lnTo>
                    <a:pt x="0" y="0"/>
                  </a:lnTo>
                  <a:lnTo>
                    <a:pt x="0" y="31356"/>
                  </a:lnTo>
                  <a:lnTo>
                    <a:pt x="31330" y="31356"/>
                  </a:lnTo>
                  <a:lnTo>
                    <a:pt x="31330" y="0"/>
                  </a:lnTo>
                  <a:close/>
                </a:path>
                <a:path w="34290" h="189230">
                  <a:moveTo>
                    <a:pt x="34226" y="56299"/>
                  </a:moveTo>
                  <a:lnTo>
                    <a:pt x="3873" y="56299"/>
                  </a:lnTo>
                  <a:lnTo>
                    <a:pt x="3873" y="188683"/>
                  </a:lnTo>
                  <a:lnTo>
                    <a:pt x="34226" y="188683"/>
                  </a:lnTo>
                  <a:lnTo>
                    <a:pt x="34226" y="56299"/>
                  </a:lnTo>
                  <a:close/>
                </a:path>
              </a:pathLst>
            </a:custGeom>
            <a:solidFill>
              <a:srgbClr val="009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32" name="object 16">
              <a:extLst>
                <a:ext uri="{FF2B5EF4-FFF2-40B4-BE49-F238E27FC236}">
                  <a16:creationId xmlns:a16="http://schemas.microsoft.com/office/drawing/2014/main" id="{A2A58125-E112-45CD-A5B6-90E13AC9D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8245" y="13924495"/>
              <a:ext cx="110883" cy="136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33" name="object 17">
              <a:extLst>
                <a:ext uri="{FF2B5EF4-FFF2-40B4-BE49-F238E27FC236}">
                  <a16:creationId xmlns:a16="http://schemas.microsoft.com/office/drawing/2014/main" id="{52FAFB53-80F2-4DE9-8A0B-8313518DD3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4593" y="13924495"/>
              <a:ext cx="100622" cy="134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object 18">
            <a:extLst>
              <a:ext uri="{FF2B5EF4-FFF2-40B4-BE49-F238E27FC236}">
                <a16:creationId xmlns:a16="http://schemas.microsoft.com/office/drawing/2014/main" id="{DBB6D1EC-EDBD-4188-A2AB-4DCD752C74B1}"/>
              </a:ext>
            </a:extLst>
          </p:cNvPr>
          <p:cNvSpPr txBox="1"/>
          <p:nvPr/>
        </p:nvSpPr>
        <p:spPr>
          <a:xfrm>
            <a:off x="720725" y="779463"/>
            <a:ext cx="1184275" cy="2372444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182563" indent="-1714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2000"/>
              </a:lnSpc>
              <a:spcBef>
                <a:spcPts val="500"/>
              </a:spcBef>
            </a:pPr>
            <a:r>
              <a:rPr lang="ar" sz="2000" b="1" dirty="0">
                <a:solidFill>
                  <a:srgbClr val="B72026"/>
                </a:solidFill>
              </a:rPr>
              <a:t>1</a:t>
            </a:r>
            <a:r>
              <a:rPr lang="ar" dirty="0">
                <a:solidFill>
                  <a:srgbClr val="231F20"/>
                </a:solidFill>
              </a:rPr>
              <a:t> انزع جميع الأشياء الشخصية (مجوهرات، ساعات، هواتف محمولة، أقلام، وغيرها)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9" name="object 19">
            <a:extLst>
              <a:ext uri="{FF2B5EF4-FFF2-40B4-BE49-F238E27FC236}">
                <a16:creationId xmlns:a16="http://schemas.microsoft.com/office/drawing/2014/main" id="{EC15B594-0860-4F7B-B061-AD6C1BA45BB4}"/>
              </a:ext>
            </a:extLst>
          </p:cNvPr>
          <p:cNvSpPr txBox="1"/>
          <p:nvPr/>
        </p:nvSpPr>
        <p:spPr>
          <a:xfrm>
            <a:off x="4581525" y="766763"/>
            <a:ext cx="1982788" cy="3988271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184150" indent="-171450" algn="r" rtl="1"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1841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2000"/>
              </a:lnSpc>
              <a:spcBef>
                <a:spcPts val="500"/>
              </a:spcBef>
              <a:buClr>
                <a:srgbClr val="B72026"/>
              </a:buClr>
              <a:buSzPct val="111000"/>
              <a:buFont typeface="Arial" panose="020B0604020202020204" pitchFamily="34" charset="0"/>
              <a:buAutoNum type="arabicPlain" startAt="3"/>
            </a:pPr>
            <a:r>
              <a:rPr lang="ar" dirty="0">
                <a:solidFill>
                  <a:srgbClr val="231F20"/>
                </a:solidFill>
              </a:rPr>
              <a:t>انتقل إلى المنطقة النظيفة عند مدخل وحدة العزل.</a:t>
            </a:r>
            <a:endParaRPr lang="en-US" altLang="en-US" dirty="0">
              <a:solidFill>
                <a:srgbClr val="000000"/>
              </a:solidFill>
            </a:endParaRPr>
          </a:p>
          <a:p>
            <a:pPr rtl="1" eaLnBrk="1" hangingPunct="1">
              <a:lnSpc>
                <a:spcPts val="2000"/>
              </a:lnSpc>
              <a:spcBef>
                <a:spcPts val="1275"/>
              </a:spcBef>
              <a:buClr>
                <a:srgbClr val="B72026"/>
              </a:buClr>
              <a:buSzPct val="111000"/>
              <a:buFont typeface="Arial" panose="020B0604020202020204" pitchFamily="34" charset="0"/>
              <a:buAutoNum type="arabicPlain" startAt="3"/>
            </a:pPr>
            <a:r>
              <a:rPr lang="ar" dirty="0">
                <a:solidFill>
                  <a:srgbClr val="231F20"/>
                </a:solidFill>
              </a:rPr>
              <a:t>بالفحص الظاهري، تأكد من أن جميع مقاسات مجموعة معدات الوقاية الشخصية صحيحة وأنها ذات جودة ملائمة.</a:t>
            </a:r>
            <a:endParaRPr lang="en-US" altLang="en-US" dirty="0">
              <a:solidFill>
                <a:srgbClr val="000000"/>
              </a:solidFill>
            </a:endParaRPr>
          </a:p>
          <a:p>
            <a:pPr rtl="1" eaLnBrk="1" hangingPunct="1">
              <a:lnSpc>
                <a:spcPts val="2000"/>
              </a:lnSpc>
              <a:spcBef>
                <a:spcPts val="1288"/>
              </a:spcBef>
              <a:buClr>
                <a:srgbClr val="B72026"/>
              </a:buClr>
              <a:buSzPct val="111000"/>
              <a:buFont typeface="Arial" panose="020B0604020202020204" pitchFamily="34" charset="0"/>
              <a:buAutoNum type="arabicPlain" startAt="3"/>
            </a:pPr>
            <a:r>
              <a:rPr lang="ar" dirty="0">
                <a:solidFill>
                  <a:srgbClr val="231F20"/>
                </a:solidFill>
              </a:rPr>
              <a:t>نفذ إجراءات ارتداء معدات الوقاية الشخصية</a:t>
            </a:r>
            <a:endParaRPr lang="en-US" altLang="en-US" dirty="0">
              <a:solidFill>
                <a:srgbClr val="000000"/>
              </a:solidFill>
            </a:endParaRPr>
          </a:p>
          <a:p>
            <a:pPr rtl="1" eaLnBrk="1" hangingPunct="1">
              <a:lnSpc>
                <a:spcPts val="2000"/>
              </a:lnSpc>
            </a:pPr>
            <a:r>
              <a:rPr lang="ar" dirty="0">
                <a:solidFill>
                  <a:srgbClr val="231F20"/>
                </a:solidFill>
              </a:rPr>
              <a:t>تحت </a:t>
            </a:r>
            <a:r>
              <a:rPr lang="ar" dirty="0">
                <a:solidFill>
                  <a:srgbClr val="B72026"/>
                </a:solidFill>
              </a:rPr>
              <a:t>إرشاد وتوجيه</a:t>
            </a:r>
            <a:endParaRPr lang="en-US" altLang="en-US" dirty="0">
              <a:solidFill>
                <a:srgbClr val="B72026"/>
              </a:solidFill>
            </a:endParaRPr>
          </a:p>
          <a:p>
            <a:pPr rtl="1" eaLnBrk="1" hangingPunct="1">
              <a:lnSpc>
                <a:spcPts val="2000"/>
              </a:lnSpc>
            </a:pPr>
            <a:r>
              <a:rPr lang="ar" dirty="0">
                <a:solidFill>
                  <a:srgbClr val="B72026"/>
                </a:solidFill>
              </a:rPr>
              <a:t>مراقب مُدرَّب </a:t>
            </a:r>
            <a:r>
              <a:rPr lang="ar" dirty="0">
                <a:solidFill>
                  <a:srgbClr val="231F20"/>
                </a:solidFill>
              </a:rPr>
              <a:t>(أحد الزملاء)</a:t>
            </a:r>
            <a:r>
              <a:rPr lang="ar" dirty="0">
                <a:solidFill>
                  <a:srgbClr val="B72026"/>
                </a:solidFill>
              </a:rPr>
              <a:t>.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" name="object 20">
            <a:extLst>
              <a:ext uri="{FF2B5EF4-FFF2-40B4-BE49-F238E27FC236}">
                <a16:creationId xmlns:a16="http://schemas.microsoft.com/office/drawing/2014/main" id="{F8C37485-A9C8-43B3-BCB8-46D0C97A92F5}"/>
              </a:ext>
            </a:extLst>
          </p:cNvPr>
          <p:cNvSpPr txBox="1"/>
          <p:nvPr/>
        </p:nvSpPr>
        <p:spPr>
          <a:xfrm>
            <a:off x="708025" y="5453063"/>
            <a:ext cx="1354138" cy="833437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184150" indent="-1714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rtl="1" eaLnBrk="1" hangingPunct="1">
              <a:lnSpc>
                <a:spcPts val="2000"/>
              </a:lnSpc>
              <a:spcBef>
                <a:spcPts val="500"/>
              </a:spcBef>
            </a:pPr>
            <a:r>
              <a:rPr lang="ar" sz="2000" b="1" dirty="0">
                <a:solidFill>
                  <a:srgbClr val="B72026"/>
                </a:solidFill>
              </a:rPr>
              <a:t>7</a:t>
            </a:r>
            <a:r>
              <a:rPr lang="ar" dirty="0">
                <a:solidFill>
                  <a:srgbClr val="231F20"/>
                </a:solidFill>
              </a:rPr>
              <a:t> ارتدِ </a:t>
            </a:r>
            <a:r>
              <a:rPr lang="ar" dirty="0">
                <a:solidFill>
                  <a:srgbClr val="FF0000"/>
                </a:solidFill>
              </a:rPr>
              <a:t>القفازات</a:t>
            </a:r>
            <a:r>
              <a:rPr lang="ar" dirty="0">
                <a:solidFill>
                  <a:srgbClr val="231F20"/>
                </a:solidFill>
              </a:rPr>
              <a:t> (قفازات النتريل للفحص)</a:t>
            </a:r>
            <a:endParaRPr lang="en-US" altLang="en-US" dirty="0">
              <a:solidFill>
                <a:srgbClr val="000000"/>
              </a:solidFill>
            </a:endParaRPr>
          </a:p>
        </p:txBody>
      </p:sp>
      <p:grpSp>
        <p:nvGrpSpPr>
          <p:cNvPr id="2058" name="object 21">
            <a:extLst>
              <a:ext uri="{FF2B5EF4-FFF2-40B4-BE49-F238E27FC236}">
                <a16:creationId xmlns:a16="http://schemas.microsoft.com/office/drawing/2014/main" id="{FE05D0D3-F5DE-4260-8BB1-69C567BE2F1D}"/>
              </a:ext>
            </a:extLst>
          </p:cNvPr>
          <p:cNvGrpSpPr>
            <a:grpSpLocks/>
          </p:cNvGrpSpPr>
          <p:nvPr/>
        </p:nvGrpSpPr>
        <p:grpSpPr bwMode="auto">
          <a:xfrm>
            <a:off x="628650" y="2933700"/>
            <a:ext cx="1597025" cy="1719263"/>
            <a:chOff x="628516" y="2934068"/>
            <a:chExt cx="1597660" cy="1719580"/>
          </a:xfrm>
        </p:grpSpPr>
        <p:pic>
          <p:nvPicPr>
            <p:cNvPr id="2111" name="object 22">
              <a:extLst>
                <a:ext uri="{FF2B5EF4-FFF2-40B4-BE49-F238E27FC236}">
                  <a16:creationId xmlns:a16="http://schemas.microsoft.com/office/drawing/2014/main" id="{F5837977-2B17-457B-B2BB-BA95FECA32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973" y="3084633"/>
              <a:ext cx="784948" cy="102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12" name="object 23">
              <a:extLst>
                <a:ext uri="{FF2B5EF4-FFF2-40B4-BE49-F238E27FC236}">
                  <a16:creationId xmlns:a16="http://schemas.microsoft.com/office/drawing/2014/main" id="{5C40B9D9-C3BF-4BB1-B309-5BF604249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073" y="3926423"/>
              <a:ext cx="1284247" cy="72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3" name="object 24">
              <a:extLst>
                <a:ext uri="{FF2B5EF4-FFF2-40B4-BE49-F238E27FC236}">
                  <a16:creationId xmlns:a16="http://schemas.microsoft.com/office/drawing/2014/main" id="{03F2B4AF-4F68-4E24-BD23-3DBCFAC7D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191" y="2934779"/>
              <a:ext cx="436880" cy="882650"/>
            </a:xfrm>
            <a:custGeom>
              <a:avLst/>
              <a:gdLst>
                <a:gd name="T0" fmla="*/ 355981 w 436880"/>
                <a:gd name="T1" fmla="*/ 0 h 882650"/>
                <a:gd name="T2" fmla="*/ 80772 w 436880"/>
                <a:gd name="T3" fmla="*/ 0 h 882650"/>
                <a:gd name="T4" fmla="*/ 49329 w 436880"/>
                <a:gd name="T5" fmla="*/ 6346 h 882650"/>
                <a:gd name="T6" fmla="*/ 23655 w 436880"/>
                <a:gd name="T7" fmla="*/ 23655 h 882650"/>
                <a:gd name="T8" fmla="*/ 6346 w 436880"/>
                <a:gd name="T9" fmla="*/ 49329 h 882650"/>
                <a:gd name="T10" fmla="*/ 0 w 436880"/>
                <a:gd name="T11" fmla="*/ 80772 h 882650"/>
                <a:gd name="T12" fmla="*/ 0 w 436880"/>
                <a:gd name="T13" fmla="*/ 794956 h 882650"/>
                <a:gd name="T14" fmla="*/ 10354 w 436880"/>
                <a:gd name="T15" fmla="*/ 838521 h 882650"/>
                <a:gd name="T16" fmla="*/ 36480 w 436880"/>
                <a:gd name="T17" fmla="*/ 865146 h 882650"/>
                <a:gd name="T18" fmla="*/ 70969 w 436880"/>
                <a:gd name="T19" fmla="*/ 878459 h 882650"/>
                <a:gd name="T20" fmla="*/ 106413 w 436880"/>
                <a:gd name="T21" fmla="*/ 882091 h 882650"/>
                <a:gd name="T22" fmla="*/ 333171 w 436880"/>
                <a:gd name="T23" fmla="*/ 882091 h 882650"/>
                <a:gd name="T24" fmla="*/ 368183 w 436880"/>
                <a:gd name="T25" fmla="*/ 878763 h 882650"/>
                <a:gd name="T26" fmla="*/ 401697 w 436880"/>
                <a:gd name="T27" fmla="*/ 865955 h 882650"/>
                <a:gd name="T28" fmla="*/ 426844 w 436880"/>
                <a:gd name="T29" fmla="*/ 839432 h 882650"/>
                <a:gd name="T30" fmla="*/ 436753 w 436880"/>
                <a:gd name="T31" fmla="*/ 794956 h 882650"/>
                <a:gd name="T32" fmla="*/ 436753 w 436880"/>
                <a:gd name="T33" fmla="*/ 80772 h 882650"/>
                <a:gd name="T34" fmla="*/ 430406 w 436880"/>
                <a:gd name="T35" fmla="*/ 49329 h 882650"/>
                <a:gd name="T36" fmla="*/ 413097 w 436880"/>
                <a:gd name="T37" fmla="*/ 23655 h 882650"/>
                <a:gd name="T38" fmla="*/ 387423 w 436880"/>
                <a:gd name="T39" fmla="*/ 6346 h 882650"/>
                <a:gd name="T40" fmla="*/ 355981 w 436880"/>
                <a:gd name="T41" fmla="*/ 0 h 882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6880" h="882650">
                  <a:moveTo>
                    <a:pt x="355981" y="0"/>
                  </a:moveTo>
                  <a:lnTo>
                    <a:pt x="80772" y="0"/>
                  </a:lnTo>
                  <a:lnTo>
                    <a:pt x="49329" y="6346"/>
                  </a:lnTo>
                  <a:lnTo>
                    <a:pt x="23655" y="23655"/>
                  </a:lnTo>
                  <a:lnTo>
                    <a:pt x="6346" y="49329"/>
                  </a:lnTo>
                  <a:lnTo>
                    <a:pt x="0" y="80772"/>
                  </a:lnTo>
                  <a:lnTo>
                    <a:pt x="0" y="794956"/>
                  </a:lnTo>
                  <a:lnTo>
                    <a:pt x="10354" y="838521"/>
                  </a:lnTo>
                  <a:lnTo>
                    <a:pt x="36480" y="865146"/>
                  </a:lnTo>
                  <a:lnTo>
                    <a:pt x="70969" y="878459"/>
                  </a:lnTo>
                  <a:lnTo>
                    <a:pt x="106413" y="882091"/>
                  </a:lnTo>
                  <a:lnTo>
                    <a:pt x="333171" y="882091"/>
                  </a:lnTo>
                  <a:lnTo>
                    <a:pt x="368183" y="878763"/>
                  </a:lnTo>
                  <a:lnTo>
                    <a:pt x="401697" y="865955"/>
                  </a:lnTo>
                  <a:lnTo>
                    <a:pt x="426844" y="839432"/>
                  </a:lnTo>
                  <a:lnTo>
                    <a:pt x="436753" y="794956"/>
                  </a:lnTo>
                  <a:lnTo>
                    <a:pt x="436753" y="80772"/>
                  </a:lnTo>
                  <a:lnTo>
                    <a:pt x="430406" y="49329"/>
                  </a:lnTo>
                  <a:lnTo>
                    <a:pt x="413097" y="23655"/>
                  </a:lnTo>
                  <a:lnTo>
                    <a:pt x="387423" y="6346"/>
                  </a:lnTo>
                  <a:lnTo>
                    <a:pt x="355981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14" name="object 25">
              <a:extLst>
                <a:ext uri="{FF2B5EF4-FFF2-40B4-BE49-F238E27FC236}">
                  <a16:creationId xmlns:a16="http://schemas.microsoft.com/office/drawing/2014/main" id="{0455ECA1-48B7-41C5-8B95-30AE2E212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191" y="2934779"/>
              <a:ext cx="436880" cy="882650"/>
            </a:xfrm>
            <a:custGeom>
              <a:avLst/>
              <a:gdLst>
                <a:gd name="T0" fmla="*/ 436753 w 436880"/>
                <a:gd name="T1" fmla="*/ 794956 h 882650"/>
                <a:gd name="T2" fmla="*/ 426844 w 436880"/>
                <a:gd name="T3" fmla="*/ 839432 h 882650"/>
                <a:gd name="T4" fmla="*/ 401697 w 436880"/>
                <a:gd name="T5" fmla="*/ 865955 h 882650"/>
                <a:gd name="T6" fmla="*/ 368183 w 436880"/>
                <a:gd name="T7" fmla="*/ 878763 h 882650"/>
                <a:gd name="T8" fmla="*/ 333171 w 436880"/>
                <a:gd name="T9" fmla="*/ 882091 h 882650"/>
                <a:gd name="T10" fmla="*/ 106413 w 436880"/>
                <a:gd name="T11" fmla="*/ 882091 h 882650"/>
                <a:gd name="T12" fmla="*/ 70969 w 436880"/>
                <a:gd name="T13" fmla="*/ 878459 h 882650"/>
                <a:gd name="T14" fmla="*/ 36480 w 436880"/>
                <a:gd name="T15" fmla="*/ 865146 h 882650"/>
                <a:gd name="T16" fmla="*/ 10354 w 436880"/>
                <a:gd name="T17" fmla="*/ 838521 h 882650"/>
                <a:gd name="T18" fmla="*/ 0 w 436880"/>
                <a:gd name="T19" fmla="*/ 794956 h 882650"/>
                <a:gd name="T20" fmla="*/ 0 w 436880"/>
                <a:gd name="T21" fmla="*/ 80772 h 882650"/>
                <a:gd name="T22" fmla="*/ 6346 w 436880"/>
                <a:gd name="T23" fmla="*/ 49329 h 882650"/>
                <a:gd name="T24" fmla="*/ 23655 w 436880"/>
                <a:gd name="T25" fmla="*/ 23655 h 882650"/>
                <a:gd name="T26" fmla="*/ 49329 w 436880"/>
                <a:gd name="T27" fmla="*/ 6346 h 882650"/>
                <a:gd name="T28" fmla="*/ 80772 w 436880"/>
                <a:gd name="T29" fmla="*/ 0 h 882650"/>
                <a:gd name="T30" fmla="*/ 355981 w 436880"/>
                <a:gd name="T31" fmla="*/ 0 h 882650"/>
                <a:gd name="T32" fmla="*/ 387423 w 436880"/>
                <a:gd name="T33" fmla="*/ 6346 h 882650"/>
                <a:gd name="T34" fmla="*/ 413097 w 436880"/>
                <a:gd name="T35" fmla="*/ 23655 h 882650"/>
                <a:gd name="T36" fmla="*/ 430406 w 436880"/>
                <a:gd name="T37" fmla="*/ 49329 h 882650"/>
                <a:gd name="T38" fmla="*/ 436753 w 436880"/>
                <a:gd name="T39" fmla="*/ 80772 h 882650"/>
                <a:gd name="T40" fmla="*/ 436753 w 436880"/>
                <a:gd name="T41" fmla="*/ 794956 h 882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6880" h="882650">
                  <a:moveTo>
                    <a:pt x="436753" y="794956"/>
                  </a:moveTo>
                  <a:lnTo>
                    <a:pt x="426844" y="839432"/>
                  </a:lnTo>
                  <a:lnTo>
                    <a:pt x="401697" y="865955"/>
                  </a:lnTo>
                  <a:lnTo>
                    <a:pt x="368183" y="878763"/>
                  </a:lnTo>
                  <a:lnTo>
                    <a:pt x="333171" y="882091"/>
                  </a:lnTo>
                  <a:lnTo>
                    <a:pt x="106413" y="882091"/>
                  </a:lnTo>
                  <a:lnTo>
                    <a:pt x="70969" y="878459"/>
                  </a:lnTo>
                  <a:lnTo>
                    <a:pt x="36480" y="865146"/>
                  </a:lnTo>
                  <a:lnTo>
                    <a:pt x="10354" y="838521"/>
                  </a:lnTo>
                  <a:lnTo>
                    <a:pt x="0" y="794956"/>
                  </a:lnTo>
                  <a:lnTo>
                    <a:pt x="0" y="80772"/>
                  </a:lnTo>
                  <a:lnTo>
                    <a:pt x="6346" y="49329"/>
                  </a:lnTo>
                  <a:lnTo>
                    <a:pt x="23655" y="23655"/>
                  </a:lnTo>
                  <a:lnTo>
                    <a:pt x="49329" y="6346"/>
                  </a:lnTo>
                  <a:lnTo>
                    <a:pt x="80772" y="0"/>
                  </a:lnTo>
                  <a:lnTo>
                    <a:pt x="355981" y="0"/>
                  </a:lnTo>
                  <a:lnTo>
                    <a:pt x="387423" y="6346"/>
                  </a:lnTo>
                  <a:lnTo>
                    <a:pt x="413097" y="23655"/>
                  </a:lnTo>
                  <a:lnTo>
                    <a:pt x="430406" y="49329"/>
                  </a:lnTo>
                  <a:lnTo>
                    <a:pt x="436753" y="80772"/>
                  </a:lnTo>
                  <a:lnTo>
                    <a:pt x="436753" y="794956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15" name="object 26">
              <a:extLst>
                <a:ext uri="{FF2B5EF4-FFF2-40B4-BE49-F238E27FC236}">
                  <a16:creationId xmlns:a16="http://schemas.microsoft.com/office/drawing/2014/main" id="{EBEB4A8C-1D0D-4414-B118-CD750BF7C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78" y="2977819"/>
              <a:ext cx="416559" cy="751205"/>
            </a:xfrm>
            <a:custGeom>
              <a:avLst/>
              <a:gdLst>
                <a:gd name="T0" fmla="*/ 339216 w 416559"/>
                <a:gd name="T1" fmla="*/ 0 h 751204"/>
                <a:gd name="T2" fmla="*/ 76961 w 416559"/>
                <a:gd name="T3" fmla="*/ 0 h 751204"/>
                <a:gd name="T4" fmla="*/ 47004 w 416559"/>
                <a:gd name="T5" fmla="*/ 1916 h 751204"/>
                <a:gd name="T6" fmla="*/ 22540 w 416559"/>
                <a:gd name="T7" fmla="*/ 8875 h 751204"/>
                <a:gd name="T8" fmla="*/ 6047 w 416559"/>
                <a:gd name="T9" fmla="*/ 22690 h 751204"/>
                <a:gd name="T10" fmla="*/ 0 w 416559"/>
                <a:gd name="T11" fmla="*/ 45173 h 751204"/>
                <a:gd name="T12" fmla="*/ 0 w 416559"/>
                <a:gd name="T13" fmla="*/ 689521 h 751204"/>
                <a:gd name="T14" fmla="*/ 12213 w 416559"/>
                <a:gd name="T15" fmla="*/ 723645 h 751204"/>
                <a:gd name="T16" fmla="*/ 42270 w 416559"/>
                <a:gd name="T17" fmla="*/ 741995 h 751204"/>
                <a:gd name="T18" fmla="*/ 80297 w 416559"/>
                <a:gd name="T19" fmla="*/ 749437 h 751204"/>
                <a:gd name="T20" fmla="*/ 116420 w 416559"/>
                <a:gd name="T21" fmla="*/ 750836 h 751204"/>
                <a:gd name="T22" fmla="*/ 302463 w 416559"/>
                <a:gd name="T23" fmla="*/ 750836 h 751204"/>
                <a:gd name="T24" fmla="*/ 338163 w 416559"/>
                <a:gd name="T25" fmla="*/ 749685 h 751204"/>
                <a:gd name="T26" fmla="*/ 375261 w 416559"/>
                <a:gd name="T27" fmla="*/ 742657 h 751204"/>
                <a:gd name="T28" fmla="*/ 404388 w 416559"/>
                <a:gd name="T29" fmla="*/ 724390 h 751204"/>
                <a:gd name="T30" fmla="*/ 416178 w 416559"/>
                <a:gd name="T31" fmla="*/ 689521 h 751204"/>
                <a:gd name="T32" fmla="*/ 416178 w 416559"/>
                <a:gd name="T33" fmla="*/ 45173 h 751204"/>
                <a:gd name="T34" fmla="*/ 410131 w 416559"/>
                <a:gd name="T35" fmla="*/ 22690 h 751204"/>
                <a:gd name="T36" fmla="*/ 393638 w 416559"/>
                <a:gd name="T37" fmla="*/ 8875 h 751204"/>
                <a:gd name="T38" fmla="*/ 369174 w 416559"/>
                <a:gd name="T39" fmla="*/ 1916 h 751204"/>
                <a:gd name="T40" fmla="*/ 339216 w 416559"/>
                <a:gd name="T41" fmla="*/ 0 h 75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6559" h="751204">
                  <a:moveTo>
                    <a:pt x="339216" y="0"/>
                  </a:moveTo>
                  <a:lnTo>
                    <a:pt x="76961" y="0"/>
                  </a:lnTo>
                  <a:lnTo>
                    <a:pt x="47004" y="1916"/>
                  </a:lnTo>
                  <a:lnTo>
                    <a:pt x="22540" y="8875"/>
                  </a:lnTo>
                  <a:lnTo>
                    <a:pt x="6047" y="22690"/>
                  </a:lnTo>
                  <a:lnTo>
                    <a:pt x="0" y="45173"/>
                  </a:lnTo>
                  <a:lnTo>
                    <a:pt x="0" y="689521"/>
                  </a:lnTo>
                  <a:lnTo>
                    <a:pt x="12213" y="723645"/>
                  </a:lnTo>
                  <a:lnTo>
                    <a:pt x="42270" y="741995"/>
                  </a:lnTo>
                  <a:lnTo>
                    <a:pt x="80297" y="749437"/>
                  </a:lnTo>
                  <a:lnTo>
                    <a:pt x="116420" y="750836"/>
                  </a:lnTo>
                  <a:lnTo>
                    <a:pt x="302463" y="750836"/>
                  </a:lnTo>
                  <a:lnTo>
                    <a:pt x="338163" y="749685"/>
                  </a:lnTo>
                  <a:lnTo>
                    <a:pt x="375261" y="742657"/>
                  </a:lnTo>
                  <a:lnTo>
                    <a:pt x="404388" y="724390"/>
                  </a:lnTo>
                  <a:lnTo>
                    <a:pt x="416178" y="689521"/>
                  </a:lnTo>
                  <a:lnTo>
                    <a:pt x="416178" y="45173"/>
                  </a:lnTo>
                  <a:lnTo>
                    <a:pt x="410131" y="22690"/>
                  </a:lnTo>
                  <a:lnTo>
                    <a:pt x="393638" y="8875"/>
                  </a:lnTo>
                  <a:lnTo>
                    <a:pt x="369174" y="1916"/>
                  </a:lnTo>
                  <a:lnTo>
                    <a:pt x="339216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16" name="object 27">
              <a:extLst>
                <a:ext uri="{FF2B5EF4-FFF2-40B4-BE49-F238E27FC236}">
                  <a16:creationId xmlns:a16="http://schemas.microsoft.com/office/drawing/2014/main" id="{935CB638-C4F3-4425-A619-AC574B26C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576" y="2956979"/>
              <a:ext cx="156210" cy="8890"/>
            </a:xfrm>
            <a:custGeom>
              <a:avLst/>
              <a:gdLst>
                <a:gd name="T0" fmla="*/ 154038 w 156209"/>
                <a:gd name="T1" fmla="*/ 0 h 8889"/>
                <a:gd name="T2" fmla="*/ 1930 w 156209"/>
                <a:gd name="T3" fmla="*/ 0 h 8889"/>
                <a:gd name="T4" fmla="*/ 0 w 156209"/>
                <a:gd name="T5" fmla="*/ 1943 h 8889"/>
                <a:gd name="T6" fmla="*/ 0 w 156209"/>
                <a:gd name="T7" fmla="*/ 6705 h 8889"/>
                <a:gd name="T8" fmla="*/ 1930 w 156209"/>
                <a:gd name="T9" fmla="*/ 8636 h 8889"/>
                <a:gd name="T10" fmla="*/ 154038 w 156209"/>
                <a:gd name="T11" fmla="*/ 8636 h 8889"/>
                <a:gd name="T12" fmla="*/ 155981 w 156209"/>
                <a:gd name="T13" fmla="*/ 6705 h 8889"/>
                <a:gd name="T14" fmla="*/ 155981 w 156209"/>
                <a:gd name="T15" fmla="*/ 4318 h 8889"/>
                <a:gd name="T16" fmla="*/ 155981 w 156209"/>
                <a:gd name="T17" fmla="*/ 1943 h 8889"/>
                <a:gd name="T18" fmla="*/ 154038 w 156209"/>
                <a:gd name="T19" fmla="*/ 0 h 8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209" h="8889">
                  <a:moveTo>
                    <a:pt x="154038" y="0"/>
                  </a:moveTo>
                  <a:lnTo>
                    <a:pt x="1930" y="0"/>
                  </a:lnTo>
                  <a:lnTo>
                    <a:pt x="0" y="1943"/>
                  </a:lnTo>
                  <a:lnTo>
                    <a:pt x="0" y="6705"/>
                  </a:lnTo>
                  <a:lnTo>
                    <a:pt x="1930" y="8636"/>
                  </a:lnTo>
                  <a:lnTo>
                    <a:pt x="154038" y="8636"/>
                  </a:lnTo>
                  <a:lnTo>
                    <a:pt x="155981" y="6705"/>
                  </a:lnTo>
                  <a:lnTo>
                    <a:pt x="155981" y="4318"/>
                  </a:lnTo>
                  <a:lnTo>
                    <a:pt x="155981" y="1943"/>
                  </a:lnTo>
                  <a:lnTo>
                    <a:pt x="1540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17" name="object 28">
              <a:extLst>
                <a:ext uri="{FF2B5EF4-FFF2-40B4-BE49-F238E27FC236}">
                  <a16:creationId xmlns:a16="http://schemas.microsoft.com/office/drawing/2014/main" id="{EC7C3E0E-44E5-4725-9977-2AA4F5CF9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576" y="2956979"/>
              <a:ext cx="156210" cy="8890"/>
            </a:xfrm>
            <a:custGeom>
              <a:avLst/>
              <a:gdLst>
                <a:gd name="T0" fmla="*/ 155981 w 156209"/>
                <a:gd name="T1" fmla="*/ 4318 h 8889"/>
                <a:gd name="T2" fmla="*/ 155981 w 156209"/>
                <a:gd name="T3" fmla="*/ 6705 h 8889"/>
                <a:gd name="T4" fmla="*/ 154038 w 156209"/>
                <a:gd name="T5" fmla="*/ 8636 h 8889"/>
                <a:gd name="T6" fmla="*/ 151663 w 156209"/>
                <a:gd name="T7" fmla="*/ 8636 h 8889"/>
                <a:gd name="T8" fmla="*/ 4318 w 156209"/>
                <a:gd name="T9" fmla="*/ 8636 h 8889"/>
                <a:gd name="T10" fmla="*/ 1930 w 156209"/>
                <a:gd name="T11" fmla="*/ 8636 h 8889"/>
                <a:gd name="T12" fmla="*/ 0 w 156209"/>
                <a:gd name="T13" fmla="*/ 6705 h 8889"/>
                <a:gd name="T14" fmla="*/ 0 w 156209"/>
                <a:gd name="T15" fmla="*/ 4318 h 8889"/>
                <a:gd name="T16" fmla="*/ 0 w 156209"/>
                <a:gd name="T17" fmla="*/ 1943 h 8889"/>
                <a:gd name="T18" fmla="*/ 1930 w 156209"/>
                <a:gd name="T19" fmla="*/ 0 h 8889"/>
                <a:gd name="T20" fmla="*/ 4318 w 156209"/>
                <a:gd name="T21" fmla="*/ 0 h 8889"/>
                <a:gd name="T22" fmla="*/ 151663 w 156209"/>
                <a:gd name="T23" fmla="*/ 0 h 8889"/>
                <a:gd name="T24" fmla="*/ 154038 w 156209"/>
                <a:gd name="T25" fmla="*/ 0 h 8889"/>
                <a:gd name="T26" fmla="*/ 155981 w 156209"/>
                <a:gd name="T27" fmla="*/ 1943 h 8889"/>
                <a:gd name="T28" fmla="*/ 155981 w 156209"/>
                <a:gd name="T29" fmla="*/ 4318 h 8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6209" h="8889">
                  <a:moveTo>
                    <a:pt x="155981" y="4318"/>
                  </a:moveTo>
                  <a:lnTo>
                    <a:pt x="155981" y="6705"/>
                  </a:lnTo>
                  <a:lnTo>
                    <a:pt x="154038" y="8636"/>
                  </a:lnTo>
                  <a:lnTo>
                    <a:pt x="151663" y="8636"/>
                  </a:lnTo>
                  <a:lnTo>
                    <a:pt x="4318" y="8636"/>
                  </a:lnTo>
                  <a:lnTo>
                    <a:pt x="1930" y="8636"/>
                  </a:lnTo>
                  <a:lnTo>
                    <a:pt x="0" y="6705"/>
                  </a:lnTo>
                  <a:lnTo>
                    <a:pt x="0" y="4318"/>
                  </a:lnTo>
                  <a:lnTo>
                    <a:pt x="0" y="1943"/>
                  </a:lnTo>
                  <a:lnTo>
                    <a:pt x="1930" y="0"/>
                  </a:lnTo>
                  <a:lnTo>
                    <a:pt x="4318" y="0"/>
                  </a:lnTo>
                  <a:lnTo>
                    <a:pt x="151663" y="0"/>
                  </a:lnTo>
                  <a:lnTo>
                    <a:pt x="154038" y="0"/>
                  </a:lnTo>
                  <a:lnTo>
                    <a:pt x="155981" y="1943"/>
                  </a:lnTo>
                  <a:lnTo>
                    <a:pt x="155981" y="4318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18" name="object 29">
              <a:extLst>
                <a:ext uri="{FF2B5EF4-FFF2-40B4-BE49-F238E27FC236}">
                  <a16:creationId xmlns:a16="http://schemas.microsoft.com/office/drawing/2014/main" id="{E59B45FF-AB03-438D-B4F9-6BB3597AA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233" y="3031592"/>
              <a:ext cx="364667" cy="60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9" name="object 30">
              <a:extLst>
                <a:ext uri="{FF2B5EF4-FFF2-40B4-BE49-F238E27FC236}">
                  <a16:creationId xmlns:a16="http://schemas.microsoft.com/office/drawing/2014/main" id="{EA11780C-37DA-48B0-BD2A-BE969987B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233" y="3162630"/>
              <a:ext cx="360680" cy="476884"/>
            </a:xfrm>
            <a:custGeom>
              <a:avLst/>
              <a:gdLst>
                <a:gd name="T0" fmla="*/ 0 w 360680"/>
                <a:gd name="T1" fmla="*/ 0 h 476885"/>
                <a:gd name="T2" fmla="*/ 0 w 360680"/>
                <a:gd name="T3" fmla="*/ 476745 h 476885"/>
                <a:gd name="T4" fmla="*/ 360362 w 360680"/>
                <a:gd name="T5" fmla="*/ 476745 h 476885"/>
                <a:gd name="T6" fmla="*/ 352182 w 360680"/>
                <a:gd name="T7" fmla="*/ 425933 h 476885"/>
                <a:gd name="T8" fmla="*/ 338697 w 360680"/>
                <a:gd name="T9" fmla="*/ 376412 h 476885"/>
                <a:gd name="T10" fmla="*/ 320352 w 360680"/>
                <a:gd name="T11" fmla="*/ 327656 h 476885"/>
                <a:gd name="T12" fmla="*/ 297593 w 360680"/>
                <a:gd name="T13" fmla="*/ 279139 h 476885"/>
                <a:gd name="T14" fmla="*/ 270865 w 360680"/>
                <a:gd name="T15" fmla="*/ 230336 h 476885"/>
                <a:gd name="T16" fmla="*/ 240614 w 360680"/>
                <a:gd name="T17" fmla="*/ 180721 h 476885"/>
                <a:gd name="T18" fmla="*/ 206737 w 360680"/>
                <a:gd name="T19" fmla="*/ 133765 h 476885"/>
                <a:gd name="T20" fmla="*/ 169119 w 360680"/>
                <a:gd name="T21" fmla="*/ 93012 h 476885"/>
                <a:gd name="T22" fmla="*/ 128698 w 360680"/>
                <a:gd name="T23" fmla="*/ 58861 h 476885"/>
                <a:gd name="T24" fmla="*/ 86412 w 360680"/>
                <a:gd name="T25" fmla="*/ 31709 h 476885"/>
                <a:gd name="T26" fmla="*/ 43200 w 360680"/>
                <a:gd name="T27" fmla="*/ 11956 h 476885"/>
                <a:gd name="T28" fmla="*/ 0 w 360680"/>
                <a:gd name="T29" fmla="*/ 0 h 476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0680" h="476885">
                  <a:moveTo>
                    <a:pt x="0" y="0"/>
                  </a:moveTo>
                  <a:lnTo>
                    <a:pt x="0" y="476745"/>
                  </a:lnTo>
                  <a:lnTo>
                    <a:pt x="360362" y="476745"/>
                  </a:lnTo>
                  <a:lnTo>
                    <a:pt x="352182" y="425933"/>
                  </a:lnTo>
                  <a:lnTo>
                    <a:pt x="338697" y="376412"/>
                  </a:lnTo>
                  <a:lnTo>
                    <a:pt x="320352" y="327656"/>
                  </a:lnTo>
                  <a:lnTo>
                    <a:pt x="297593" y="279139"/>
                  </a:lnTo>
                  <a:lnTo>
                    <a:pt x="270865" y="230336"/>
                  </a:lnTo>
                  <a:lnTo>
                    <a:pt x="240614" y="180721"/>
                  </a:lnTo>
                  <a:lnTo>
                    <a:pt x="206737" y="133765"/>
                  </a:lnTo>
                  <a:lnTo>
                    <a:pt x="169119" y="93012"/>
                  </a:lnTo>
                  <a:lnTo>
                    <a:pt x="128698" y="58861"/>
                  </a:lnTo>
                  <a:lnTo>
                    <a:pt x="86412" y="31709"/>
                  </a:lnTo>
                  <a:lnTo>
                    <a:pt x="43200" y="1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D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20" name="object 31">
              <a:extLst>
                <a:ext uri="{FF2B5EF4-FFF2-40B4-BE49-F238E27FC236}">
                  <a16:creationId xmlns:a16="http://schemas.microsoft.com/office/drawing/2014/main" id="{EA8C8F76-938B-483F-B060-89257A8A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93" y="3751732"/>
              <a:ext cx="43180" cy="43180"/>
            </a:xfrm>
            <a:custGeom>
              <a:avLst/>
              <a:gdLst>
                <a:gd name="T0" fmla="*/ 21374 w 43180"/>
                <a:gd name="T1" fmla="*/ 0 h 43179"/>
                <a:gd name="T2" fmla="*/ 13056 w 43180"/>
                <a:gd name="T3" fmla="*/ 1680 h 43179"/>
                <a:gd name="T4" fmla="*/ 6262 w 43180"/>
                <a:gd name="T5" fmla="*/ 6262 h 43179"/>
                <a:gd name="T6" fmla="*/ 1680 w 43180"/>
                <a:gd name="T7" fmla="*/ 13056 h 43179"/>
                <a:gd name="T8" fmla="*/ 0 w 43180"/>
                <a:gd name="T9" fmla="*/ 21374 h 43179"/>
                <a:gd name="T10" fmla="*/ 1680 w 43180"/>
                <a:gd name="T11" fmla="*/ 29691 h 43179"/>
                <a:gd name="T12" fmla="*/ 6262 w 43180"/>
                <a:gd name="T13" fmla="*/ 36485 h 43179"/>
                <a:gd name="T14" fmla="*/ 13056 w 43180"/>
                <a:gd name="T15" fmla="*/ 41067 h 43179"/>
                <a:gd name="T16" fmla="*/ 21374 w 43180"/>
                <a:gd name="T17" fmla="*/ 42748 h 43179"/>
                <a:gd name="T18" fmla="*/ 29691 w 43180"/>
                <a:gd name="T19" fmla="*/ 41067 h 43179"/>
                <a:gd name="T20" fmla="*/ 36485 w 43180"/>
                <a:gd name="T21" fmla="*/ 36485 h 43179"/>
                <a:gd name="T22" fmla="*/ 41067 w 43180"/>
                <a:gd name="T23" fmla="*/ 29691 h 43179"/>
                <a:gd name="T24" fmla="*/ 42748 w 43180"/>
                <a:gd name="T25" fmla="*/ 21374 h 43179"/>
                <a:gd name="T26" fmla="*/ 41067 w 43180"/>
                <a:gd name="T27" fmla="*/ 13056 h 43179"/>
                <a:gd name="T28" fmla="*/ 36485 w 43180"/>
                <a:gd name="T29" fmla="*/ 6262 h 43179"/>
                <a:gd name="T30" fmla="*/ 29691 w 43180"/>
                <a:gd name="T31" fmla="*/ 1680 h 43179"/>
                <a:gd name="T32" fmla="*/ 21374 w 43180"/>
                <a:gd name="T33" fmla="*/ 0 h 43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180" h="43179">
                  <a:moveTo>
                    <a:pt x="21374" y="0"/>
                  </a:moveTo>
                  <a:lnTo>
                    <a:pt x="13056" y="1680"/>
                  </a:lnTo>
                  <a:lnTo>
                    <a:pt x="6262" y="6262"/>
                  </a:lnTo>
                  <a:lnTo>
                    <a:pt x="1680" y="13056"/>
                  </a:lnTo>
                  <a:lnTo>
                    <a:pt x="0" y="21374"/>
                  </a:lnTo>
                  <a:lnTo>
                    <a:pt x="1680" y="29691"/>
                  </a:lnTo>
                  <a:lnTo>
                    <a:pt x="6262" y="36485"/>
                  </a:lnTo>
                  <a:lnTo>
                    <a:pt x="13056" y="41067"/>
                  </a:lnTo>
                  <a:lnTo>
                    <a:pt x="21374" y="42748"/>
                  </a:lnTo>
                  <a:lnTo>
                    <a:pt x="29691" y="41067"/>
                  </a:lnTo>
                  <a:lnTo>
                    <a:pt x="36485" y="36485"/>
                  </a:lnTo>
                  <a:lnTo>
                    <a:pt x="41067" y="29691"/>
                  </a:lnTo>
                  <a:lnTo>
                    <a:pt x="42748" y="21374"/>
                  </a:lnTo>
                  <a:lnTo>
                    <a:pt x="41067" y="13056"/>
                  </a:lnTo>
                  <a:lnTo>
                    <a:pt x="36485" y="6262"/>
                  </a:lnTo>
                  <a:lnTo>
                    <a:pt x="29691" y="1680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E2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21" name="object 32">
              <a:extLst>
                <a:ext uri="{FF2B5EF4-FFF2-40B4-BE49-F238E27FC236}">
                  <a16:creationId xmlns:a16="http://schemas.microsoft.com/office/drawing/2014/main" id="{EF86770D-9B36-4D8E-84EB-3F729B4B6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93" y="3751732"/>
              <a:ext cx="43180" cy="43180"/>
            </a:xfrm>
            <a:custGeom>
              <a:avLst/>
              <a:gdLst>
                <a:gd name="T0" fmla="*/ 42748 w 43180"/>
                <a:gd name="T1" fmla="*/ 21374 h 43179"/>
                <a:gd name="T2" fmla="*/ 41067 w 43180"/>
                <a:gd name="T3" fmla="*/ 29691 h 43179"/>
                <a:gd name="T4" fmla="*/ 36485 w 43180"/>
                <a:gd name="T5" fmla="*/ 36485 h 43179"/>
                <a:gd name="T6" fmla="*/ 29691 w 43180"/>
                <a:gd name="T7" fmla="*/ 41067 h 43179"/>
                <a:gd name="T8" fmla="*/ 21374 w 43180"/>
                <a:gd name="T9" fmla="*/ 42748 h 43179"/>
                <a:gd name="T10" fmla="*/ 13056 w 43180"/>
                <a:gd name="T11" fmla="*/ 41067 h 43179"/>
                <a:gd name="T12" fmla="*/ 6262 w 43180"/>
                <a:gd name="T13" fmla="*/ 36485 h 43179"/>
                <a:gd name="T14" fmla="*/ 1680 w 43180"/>
                <a:gd name="T15" fmla="*/ 29691 h 43179"/>
                <a:gd name="T16" fmla="*/ 0 w 43180"/>
                <a:gd name="T17" fmla="*/ 21374 h 43179"/>
                <a:gd name="T18" fmla="*/ 1680 w 43180"/>
                <a:gd name="T19" fmla="*/ 13056 h 43179"/>
                <a:gd name="T20" fmla="*/ 6262 w 43180"/>
                <a:gd name="T21" fmla="*/ 6262 h 43179"/>
                <a:gd name="T22" fmla="*/ 13056 w 43180"/>
                <a:gd name="T23" fmla="*/ 1680 h 43179"/>
                <a:gd name="T24" fmla="*/ 21374 w 43180"/>
                <a:gd name="T25" fmla="*/ 0 h 43179"/>
                <a:gd name="T26" fmla="*/ 29691 w 43180"/>
                <a:gd name="T27" fmla="*/ 1680 h 43179"/>
                <a:gd name="T28" fmla="*/ 36485 w 43180"/>
                <a:gd name="T29" fmla="*/ 6262 h 43179"/>
                <a:gd name="T30" fmla="*/ 41067 w 43180"/>
                <a:gd name="T31" fmla="*/ 13056 h 43179"/>
                <a:gd name="T32" fmla="*/ 42748 w 43180"/>
                <a:gd name="T33" fmla="*/ 21374 h 43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180" h="43179">
                  <a:moveTo>
                    <a:pt x="42748" y="21374"/>
                  </a:moveTo>
                  <a:lnTo>
                    <a:pt x="41067" y="29691"/>
                  </a:lnTo>
                  <a:lnTo>
                    <a:pt x="36485" y="36485"/>
                  </a:lnTo>
                  <a:lnTo>
                    <a:pt x="29691" y="41067"/>
                  </a:lnTo>
                  <a:lnTo>
                    <a:pt x="21374" y="42748"/>
                  </a:lnTo>
                  <a:lnTo>
                    <a:pt x="13056" y="41067"/>
                  </a:lnTo>
                  <a:lnTo>
                    <a:pt x="6262" y="36485"/>
                  </a:lnTo>
                  <a:lnTo>
                    <a:pt x="1680" y="29691"/>
                  </a:lnTo>
                  <a:lnTo>
                    <a:pt x="0" y="21374"/>
                  </a:lnTo>
                  <a:lnTo>
                    <a:pt x="1680" y="13056"/>
                  </a:lnTo>
                  <a:lnTo>
                    <a:pt x="6262" y="6262"/>
                  </a:lnTo>
                  <a:lnTo>
                    <a:pt x="13056" y="1680"/>
                  </a:lnTo>
                  <a:lnTo>
                    <a:pt x="21374" y="0"/>
                  </a:lnTo>
                  <a:lnTo>
                    <a:pt x="29691" y="1680"/>
                  </a:lnTo>
                  <a:lnTo>
                    <a:pt x="36485" y="6262"/>
                  </a:lnTo>
                  <a:lnTo>
                    <a:pt x="41067" y="13056"/>
                  </a:lnTo>
                  <a:lnTo>
                    <a:pt x="42748" y="21374"/>
                  </a:lnTo>
                  <a:close/>
                </a:path>
              </a:pathLst>
            </a:custGeom>
            <a:noFill/>
            <a:ln w="3175">
              <a:solidFill>
                <a:srgbClr val="231F2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sp>
          <p:nvSpPr>
            <p:cNvPr id="2122" name="object 33">
              <a:extLst>
                <a:ext uri="{FF2B5EF4-FFF2-40B4-BE49-F238E27FC236}">
                  <a16:creationId xmlns:a16="http://schemas.microsoft.com/office/drawing/2014/main" id="{C2946153-68D6-4D93-BA1B-72A928C5C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09" y="3118065"/>
              <a:ext cx="1397000" cy="1397000"/>
            </a:xfrm>
            <a:custGeom>
              <a:avLst/>
              <a:gdLst>
                <a:gd name="T0" fmla="*/ 1396682 w 1397000"/>
                <a:gd name="T1" fmla="*/ 0 h 1397000"/>
                <a:gd name="T2" fmla="*/ 12 w 1397000"/>
                <a:gd name="T3" fmla="*/ 1396682 h 1397000"/>
                <a:gd name="T4" fmla="*/ 0 w 1397000"/>
                <a:gd name="T5" fmla="*/ 0 h 1397000"/>
                <a:gd name="T6" fmla="*/ 1396682 w 1397000"/>
                <a:gd name="T7" fmla="*/ 1396682 h 1397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7000" h="1397000">
                  <a:moveTo>
                    <a:pt x="1396682" y="0"/>
                  </a:moveTo>
                  <a:lnTo>
                    <a:pt x="12" y="1396682"/>
                  </a:lnTo>
                </a:path>
                <a:path w="1397000" h="1397000">
                  <a:moveTo>
                    <a:pt x="0" y="0"/>
                  </a:moveTo>
                  <a:lnTo>
                    <a:pt x="1396682" y="1396682"/>
                  </a:lnTo>
                </a:path>
              </a:pathLst>
            </a:custGeom>
            <a:noFill/>
            <a:ln w="45986">
              <a:solidFill>
                <a:srgbClr val="ED1C2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</p:grpSp>
      <p:pic>
        <p:nvPicPr>
          <p:cNvPr id="2059" name="object 34">
            <a:extLst>
              <a:ext uri="{FF2B5EF4-FFF2-40B4-BE49-F238E27FC236}">
                <a16:creationId xmlns:a16="http://schemas.microsoft.com/office/drawing/2014/main" id="{6F42758B-9F32-460A-BB77-F29873180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1700213"/>
            <a:ext cx="993775" cy="353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ject 35">
            <a:extLst>
              <a:ext uri="{FF2B5EF4-FFF2-40B4-BE49-F238E27FC236}">
                <a16:creationId xmlns:a16="http://schemas.microsoft.com/office/drawing/2014/main" id="{B824C8D1-CCE1-4F73-AA0C-320509CB6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6492875"/>
            <a:ext cx="2284413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object 36">
            <a:extLst>
              <a:ext uri="{FF2B5EF4-FFF2-40B4-BE49-F238E27FC236}">
                <a16:creationId xmlns:a16="http://schemas.microsoft.com/office/drawing/2014/main" id="{48627505-5066-40F1-A9CF-44D34C138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12723813"/>
            <a:ext cx="231775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object 37">
            <a:extLst>
              <a:ext uri="{FF2B5EF4-FFF2-40B4-BE49-F238E27FC236}">
                <a16:creationId xmlns:a16="http://schemas.microsoft.com/office/drawing/2014/main" id="{2A112057-AA8F-4C40-AAF0-7D615B85D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63" y="5540375"/>
            <a:ext cx="1106487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object 38">
            <a:extLst>
              <a:ext uri="{FF2B5EF4-FFF2-40B4-BE49-F238E27FC236}">
                <a16:creationId xmlns:a16="http://schemas.microsoft.com/office/drawing/2014/main" id="{2F058EB0-D5CD-40A6-B51F-6B7A1DD82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5554663"/>
            <a:ext cx="865187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object 39">
            <a:extLst>
              <a:ext uri="{FF2B5EF4-FFF2-40B4-BE49-F238E27FC236}">
                <a16:creationId xmlns:a16="http://schemas.microsoft.com/office/drawing/2014/main" id="{6DCE707C-48C2-469C-B52D-68B33B351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438" y="5580063"/>
            <a:ext cx="1425575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object 40">
            <a:extLst>
              <a:ext uri="{FF2B5EF4-FFF2-40B4-BE49-F238E27FC236}">
                <a16:creationId xmlns:a16="http://schemas.microsoft.com/office/drawing/2014/main" id="{473F9BE4-51B7-4FF1-A31E-5876C6AAB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350" y="5549900"/>
            <a:ext cx="885825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object 41">
            <a:extLst>
              <a:ext uri="{FF2B5EF4-FFF2-40B4-BE49-F238E27FC236}">
                <a16:creationId xmlns:a16="http://schemas.microsoft.com/office/drawing/2014/main" id="{8A974E7F-C23F-4603-9B6B-8D65B41B881A}"/>
              </a:ext>
            </a:extLst>
          </p:cNvPr>
          <p:cNvSpPr txBox="1"/>
          <p:nvPr/>
        </p:nvSpPr>
        <p:spPr>
          <a:xfrm>
            <a:off x="3489325" y="5453063"/>
            <a:ext cx="1028700" cy="846386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38100" rtl="1" eaLnBrk="1" fontAlgn="auto" hangingPunct="1">
              <a:lnSpc>
                <a:spcPts val="2300"/>
              </a:lnSpc>
              <a:spcBef>
                <a:spcPts val="100"/>
              </a:spcBef>
              <a:spcAft>
                <a:spcPts val="0"/>
              </a:spcAft>
              <a:defRPr/>
            </a:pPr>
            <a:r>
              <a:rPr lang="ar" sz="2000" b="1" kern="0" dirty="0">
                <a:solidFill>
                  <a:srgbClr val="B72026"/>
                </a:solidFill>
                <a:latin typeface="Arial"/>
              </a:rPr>
              <a:t>8</a:t>
            </a:r>
            <a:r>
              <a:rPr lang="ar" kern="0" dirty="0">
                <a:solidFill>
                  <a:srgbClr val="231F20"/>
                </a:solidFill>
                <a:latin typeface="Arial"/>
              </a:rPr>
              <a:t> ارتدِ</a:t>
            </a:r>
            <a:endParaRPr kern="0" dirty="0">
              <a:solidFill>
                <a:sysClr val="windowText" lastClr="000000"/>
              </a:solidFill>
              <a:latin typeface="Arial"/>
            </a:endParaRPr>
          </a:p>
          <a:p>
            <a:pPr marL="209550" rtl="1" eaLnBrk="1" fontAlgn="auto" hangingPunct="1">
              <a:lnSpc>
                <a:spcPts val="206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الب</a:t>
            </a:r>
            <a:r>
              <a:rPr lang="ar-EG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ذ</a:t>
            </a:r>
            <a:r>
              <a:rPr lang="ar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لة </a:t>
            </a:r>
            <a:r>
              <a:rPr lang="ar" kern="0" dirty="0">
                <a:solidFill>
                  <a:srgbClr val="B72026"/>
                </a:solidFill>
                <a:latin typeface="Arial"/>
              </a:rPr>
              <a:t>الواقية</a:t>
            </a:r>
            <a:r>
              <a:rPr lang="ar" kern="0" dirty="0">
                <a:solidFill>
                  <a:srgbClr val="231F20"/>
                </a:solidFill>
                <a:latin typeface="Arial"/>
              </a:rPr>
              <a:t>.</a:t>
            </a:r>
            <a:r>
              <a:rPr lang="ar" sz="1650" kern="0" baseline="37878" dirty="0">
                <a:solidFill>
                  <a:srgbClr val="B72026"/>
                </a:solidFill>
                <a:latin typeface="Arial"/>
              </a:rPr>
              <a:t>2</a:t>
            </a:r>
            <a:endParaRPr sz="1650" kern="0" baseline="37878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2067" name="object 42">
            <a:extLst>
              <a:ext uri="{FF2B5EF4-FFF2-40B4-BE49-F238E27FC236}">
                <a16:creationId xmlns:a16="http://schemas.microsoft.com/office/drawing/2014/main" id="{F0DB6777-D79D-450E-AB06-2FF3048BB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9710738"/>
            <a:ext cx="1879600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object 43">
            <a:extLst>
              <a:ext uri="{FF2B5EF4-FFF2-40B4-BE49-F238E27FC236}">
                <a16:creationId xmlns:a16="http://schemas.microsoft.com/office/drawing/2014/main" id="{B8B6D0D0-89DD-4B55-9028-8DDED96A7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9686925"/>
            <a:ext cx="1595438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object 44">
            <a:extLst>
              <a:ext uri="{FF2B5EF4-FFF2-40B4-BE49-F238E27FC236}">
                <a16:creationId xmlns:a16="http://schemas.microsoft.com/office/drawing/2014/main" id="{659CDAD1-6E86-4B6F-A713-0BF99F2E4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9618663"/>
            <a:ext cx="1736725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70" name="object 45">
            <a:extLst>
              <a:ext uri="{FF2B5EF4-FFF2-40B4-BE49-F238E27FC236}">
                <a16:creationId xmlns:a16="http://schemas.microsoft.com/office/drawing/2014/main" id="{DA3876A0-7787-4A77-BE30-1BBFF742F31E}"/>
              </a:ext>
            </a:extLst>
          </p:cNvPr>
          <p:cNvGrpSpPr>
            <a:grpSpLocks/>
          </p:cNvGrpSpPr>
          <p:nvPr/>
        </p:nvGrpSpPr>
        <p:grpSpPr bwMode="auto">
          <a:xfrm>
            <a:off x="6689725" y="9648429"/>
            <a:ext cx="3368675" cy="1800225"/>
            <a:chOff x="6686207" y="9648405"/>
            <a:chExt cx="3369310" cy="1800225"/>
          </a:xfrm>
        </p:grpSpPr>
        <p:pic>
          <p:nvPicPr>
            <p:cNvPr id="2108" name="object 46">
              <a:extLst>
                <a:ext uri="{FF2B5EF4-FFF2-40B4-BE49-F238E27FC236}">
                  <a16:creationId xmlns:a16="http://schemas.microsoft.com/office/drawing/2014/main" id="{26A29627-40D3-4827-81D9-04A080ED83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6207" y="9648405"/>
              <a:ext cx="1609369" cy="1768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9" name="object 47">
              <a:extLst>
                <a:ext uri="{FF2B5EF4-FFF2-40B4-BE49-F238E27FC236}">
                  <a16:creationId xmlns:a16="http://schemas.microsoft.com/office/drawing/2014/main" id="{DB091C17-6966-4FCB-831B-47D891FB48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5906" y="9675482"/>
              <a:ext cx="1609382" cy="1772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0" name="object 48">
              <a:extLst>
                <a:ext uri="{FF2B5EF4-FFF2-40B4-BE49-F238E27FC236}">
                  <a16:creationId xmlns:a16="http://schemas.microsoft.com/office/drawing/2014/main" id="{8525F57A-654A-4BE7-8D2F-7286CB13A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6001" y="9892410"/>
              <a:ext cx="468630" cy="388620"/>
            </a:xfrm>
            <a:custGeom>
              <a:avLst/>
              <a:gdLst>
                <a:gd name="T0" fmla="*/ 468122 w 468629"/>
                <a:gd name="T1" fmla="*/ 0 h 388620"/>
                <a:gd name="T2" fmla="*/ 0 w 468629"/>
                <a:gd name="T3" fmla="*/ 0 h 388620"/>
                <a:gd name="T4" fmla="*/ 0 w 468629"/>
                <a:gd name="T5" fmla="*/ 388365 h 388620"/>
                <a:gd name="T6" fmla="*/ 468122 w 468629"/>
                <a:gd name="T7" fmla="*/ 388365 h 388620"/>
                <a:gd name="T8" fmla="*/ 468122 w 468629"/>
                <a:gd name="T9" fmla="*/ 0 h 388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629" h="388620">
                  <a:moveTo>
                    <a:pt x="468122" y="0"/>
                  </a:moveTo>
                  <a:lnTo>
                    <a:pt x="0" y="0"/>
                  </a:lnTo>
                  <a:lnTo>
                    <a:pt x="0" y="388365"/>
                  </a:lnTo>
                  <a:lnTo>
                    <a:pt x="468122" y="388365"/>
                  </a:lnTo>
                  <a:lnTo>
                    <a:pt x="4681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 dirty="0">
                <a:latin typeface="+mn-lt"/>
                <a:cs typeface="Courier New" panose="02070309020205020404" pitchFamily="49" charset="0"/>
              </a:endParaRPr>
            </a:p>
          </p:txBody>
        </p:sp>
      </p:grpSp>
      <p:pic>
        <p:nvPicPr>
          <p:cNvPr id="2071" name="object 49">
            <a:extLst>
              <a:ext uri="{FF2B5EF4-FFF2-40B4-BE49-F238E27FC236}">
                <a16:creationId xmlns:a16="http://schemas.microsoft.com/office/drawing/2014/main" id="{63FA60EF-F266-4583-9DBA-FC152EB5F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11749088"/>
            <a:ext cx="164465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object 50">
            <a:extLst>
              <a:ext uri="{FF2B5EF4-FFF2-40B4-BE49-F238E27FC236}">
                <a16:creationId xmlns:a16="http://schemas.microsoft.com/office/drawing/2014/main" id="{FB5EB735-FBB0-45EC-8B2C-B1A0E5E28529}"/>
              </a:ext>
            </a:extLst>
          </p:cNvPr>
          <p:cNvSpPr txBox="1"/>
          <p:nvPr/>
        </p:nvSpPr>
        <p:spPr>
          <a:xfrm>
            <a:off x="2455863" y="766763"/>
            <a:ext cx="1906587" cy="1072601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207963" indent="-1714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2000"/>
              </a:lnSpc>
              <a:spcBef>
                <a:spcPts val="500"/>
              </a:spcBef>
            </a:pPr>
            <a:r>
              <a:rPr lang="ar" sz="1600" b="1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ar" sz="14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ارتدِ </a:t>
            </a:r>
            <a:r>
              <a:rPr lang="ar-EG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زي</a:t>
            </a:r>
            <a:r>
              <a:rPr lang="ar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ال</a:t>
            </a:r>
            <a:r>
              <a:rPr lang="ar-EG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عمل</a:t>
            </a:r>
            <a:r>
              <a:rPr lang="ar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(سكراب</a:t>
            </a:r>
            <a:r>
              <a:rPr lang="ar-EG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ز</a:t>
            </a:r>
            <a:r>
              <a:rPr lang="ar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والأحذية</a:t>
            </a:r>
            <a:r>
              <a:rPr lang="ar" sz="14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المطاطية الطويلة الساق</a:t>
            </a:r>
            <a:r>
              <a:rPr lang="ar" sz="1200" baseline="3700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ar" sz="140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في غرفة تبديل الملابس.</a:t>
            </a:r>
            <a:endParaRPr lang="en-US" altLang="en-US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73" name="object 51">
            <a:extLst>
              <a:ext uri="{FF2B5EF4-FFF2-40B4-BE49-F238E27FC236}">
                <a16:creationId xmlns:a16="http://schemas.microsoft.com/office/drawing/2014/main" id="{1A8896CB-184F-40AF-9400-969BE329E70D}"/>
              </a:ext>
            </a:extLst>
          </p:cNvPr>
          <p:cNvSpPr>
            <a:spLocks/>
          </p:cNvSpPr>
          <p:nvPr/>
        </p:nvSpPr>
        <p:spPr bwMode="auto">
          <a:xfrm>
            <a:off x="2392363" y="863600"/>
            <a:ext cx="0" cy="4306888"/>
          </a:xfrm>
          <a:custGeom>
            <a:avLst/>
            <a:gdLst>
              <a:gd name="T0" fmla="*/ 0 h 4305935"/>
              <a:gd name="T1" fmla="*/ 4305935 h 4305935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4305935">
                <a:moveTo>
                  <a:pt x="0" y="0"/>
                </a:moveTo>
                <a:lnTo>
                  <a:pt x="0" y="4305935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4" name="object 52">
            <a:extLst>
              <a:ext uri="{FF2B5EF4-FFF2-40B4-BE49-F238E27FC236}">
                <a16:creationId xmlns:a16="http://schemas.microsoft.com/office/drawing/2014/main" id="{CE47EA86-638E-427F-AFDC-01B1465C7398}"/>
              </a:ext>
            </a:extLst>
          </p:cNvPr>
          <p:cNvSpPr>
            <a:spLocks/>
          </p:cNvSpPr>
          <p:nvPr/>
        </p:nvSpPr>
        <p:spPr bwMode="auto">
          <a:xfrm>
            <a:off x="3368675" y="5570538"/>
            <a:ext cx="0" cy="3070225"/>
          </a:xfrm>
          <a:custGeom>
            <a:avLst/>
            <a:gdLst>
              <a:gd name="T0" fmla="*/ 0 h 3068954"/>
              <a:gd name="T1" fmla="*/ 3068828 h 3068954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3068954">
                <a:moveTo>
                  <a:pt x="0" y="0"/>
                </a:moveTo>
                <a:lnTo>
                  <a:pt x="0" y="3068828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5" name="object 53">
            <a:extLst>
              <a:ext uri="{FF2B5EF4-FFF2-40B4-BE49-F238E27FC236}">
                <a16:creationId xmlns:a16="http://schemas.microsoft.com/office/drawing/2014/main" id="{88EA1FBC-0067-4F95-9653-B55C77440405}"/>
              </a:ext>
            </a:extLst>
          </p:cNvPr>
          <p:cNvSpPr>
            <a:spLocks/>
          </p:cNvSpPr>
          <p:nvPr/>
        </p:nvSpPr>
        <p:spPr bwMode="auto">
          <a:xfrm>
            <a:off x="720725" y="5402263"/>
            <a:ext cx="9251950" cy="0"/>
          </a:xfrm>
          <a:custGeom>
            <a:avLst/>
            <a:gdLst>
              <a:gd name="T0" fmla="*/ 0 w 9252585"/>
              <a:gd name="T1" fmla="*/ 9252077 w 9252585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9252585">
                <a:moveTo>
                  <a:pt x="0" y="0"/>
                </a:moveTo>
                <a:lnTo>
                  <a:pt x="9252077" y="0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6" name="object 54">
            <a:extLst>
              <a:ext uri="{FF2B5EF4-FFF2-40B4-BE49-F238E27FC236}">
                <a16:creationId xmlns:a16="http://schemas.microsoft.com/office/drawing/2014/main" id="{4E1A5060-4E68-45B5-A045-443DEB09433A}"/>
              </a:ext>
            </a:extLst>
          </p:cNvPr>
          <p:cNvSpPr>
            <a:spLocks/>
          </p:cNvSpPr>
          <p:nvPr/>
        </p:nvSpPr>
        <p:spPr bwMode="auto">
          <a:xfrm>
            <a:off x="720725" y="8843963"/>
            <a:ext cx="9251950" cy="0"/>
          </a:xfrm>
          <a:custGeom>
            <a:avLst/>
            <a:gdLst>
              <a:gd name="T0" fmla="*/ 0 w 9252585"/>
              <a:gd name="T1" fmla="*/ 9252077 w 9252585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9252585">
                <a:moveTo>
                  <a:pt x="0" y="0"/>
                </a:moveTo>
                <a:lnTo>
                  <a:pt x="9252077" y="0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7" name="object 55">
            <a:extLst>
              <a:ext uri="{FF2B5EF4-FFF2-40B4-BE49-F238E27FC236}">
                <a16:creationId xmlns:a16="http://schemas.microsoft.com/office/drawing/2014/main" id="{8677EB6B-B142-480B-AEB1-ACBE34844818}"/>
              </a:ext>
            </a:extLst>
          </p:cNvPr>
          <p:cNvSpPr>
            <a:spLocks/>
          </p:cNvSpPr>
          <p:nvPr/>
        </p:nvSpPr>
        <p:spPr bwMode="auto">
          <a:xfrm>
            <a:off x="720725" y="11618913"/>
            <a:ext cx="9251950" cy="0"/>
          </a:xfrm>
          <a:custGeom>
            <a:avLst/>
            <a:gdLst>
              <a:gd name="T0" fmla="*/ 0 w 9252585"/>
              <a:gd name="T1" fmla="*/ 9252077 w 9252585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9252585">
                <a:moveTo>
                  <a:pt x="0" y="0"/>
                </a:moveTo>
                <a:lnTo>
                  <a:pt x="9252077" y="0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8" name="object 56">
            <a:extLst>
              <a:ext uri="{FF2B5EF4-FFF2-40B4-BE49-F238E27FC236}">
                <a16:creationId xmlns:a16="http://schemas.microsoft.com/office/drawing/2014/main" id="{7B063BED-DEB6-40F4-95A4-00C53113F3A2}"/>
              </a:ext>
            </a:extLst>
          </p:cNvPr>
          <p:cNvSpPr>
            <a:spLocks/>
          </p:cNvSpPr>
          <p:nvPr/>
        </p:nvSpPr>
        <p:spPr bwMode="auto">
          <a:xfrm>
            <a:off x="4460875" y="863600"/>
            <a:ext cx="0" cy="4306888"/>
          </a:xfrm>
          <a:custGeom>
            <a:avLst/>
            <a:gdLst>
              <a:gd name="T0" fmla="*/ 0 h 4305935"/>
              <a:gd name="T1" fmla="*/ 4305935 h 4305935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4305935">
                <a:moveTo>
                  <a:pt x="0" y="0"/>
                </a:moveTo>
                <a:lnTo>
                  <a:pt x="0" y="4305935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79" name="object 57">
            <a:extLst>
              <a:ext uri="{FF2B5EF4-FFF2-40B4-BE49-F238E27FC236}">
                <a16:creationId xmlns:a16="http://schemas.microsoft.com/office/drawing/2014/main" id="{75E145D9-7A0E-4BF2-B021-F0CF31BA4299}"/>
              </a:ext>
            </a:extLst>
          </p:cNvPr>
          <p:cNvSpPr>
            <a:spLocks/>
          </p:cNvSpPr>
          <p:nvPr/>
        </p:nvSpPr>
        <p:spPr bwMode="auto">
          <a:xfrm>
            <a:off x="6727825" y="863600"/>
            <a:ext cx="0" cy="4306888"/>
          </a:xfrm>
          <a:custGeom>
            <a:avLst/>
            <a:gdLst>
              <a:gd name="T0" fmla="*/ 0 h 4305935"/>
              <a:gd name="T1" fmla="*/ 4305934 h 4305935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4305935">
                <a:moveTo>
                  <a:pt x="0" y="0"/>
                </a:moveTo>
                <a:lnTo>
                  <a:pt x="0" y="4305934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58" name="object 58">
            <a:extLst>
              <a:ext uri="{FF2B5EF4-FFF2-40B4-BE49-F238E27FC236}">
                <a16:creationId xmlns:a16="http://schemas.microsoft.com/office/drawing/2014/main" id="{5EDC53BC-0F96-4A90-A352-0724A0C584C0}"/>
              </a:ext>
            </a:extLst>
          </p:cNvPr>
          <p:cNvSpPr txBox="1"/>
          <p:nvPr/>
        </p:nvSpPr>
        <p:spPr>
          <a:xfrm>
            <a:off x="708025" y="8843963"/>
            <a:ext cx="1670050" cy="330200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2000" b="1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ar" kern="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ارتدِ </a:t>
            </a:r>
            <a:r>
              <a:rPr lang="ar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كمامة الوجه</a:t>
            </a:r>
            <a:r>
              <a:rPr lang="ar" kern="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object 59">
            <a:extLst>
              <a:ext uri="{FF2B5EF4-FFF2-40B4-BE49-F238E27FC236}">
                <a16:creationId xmlns:a16="http://schemas.microsoft.com/office/drawing/2014/main" id="{8CCBE916-D446-4F0D-A7B8-B80E47AE8C03}"/>
              </a:ext>
            </a:extLst>
          </p:cNvPr>
          <p:cNvSpPr txBox="1"/>
          <p:nvPr/>
        </p:nvSpPr>
        <p:spPr>
          <a:xfrm>
            <a:off x="708025" y="11701463"/>
            <a:ext cx="1758950" cy="2154436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292100" indent="-280988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2000"/>
              </a:lnSpc>
              <a:spcBef>
                <a:spcPts val="500"/>
              </a:spcBef>
            </a:pPr>
            <a:r>
              <a:rPr lang="ar" sz="2000" b="1" dirty="0">
                <a:solidFill>
                  <a:srgbClr val="B72026"/>
                </a:solidFill>
              </a:rPr>
              <a:t>12</a:t>
            </a:r>
            <a:r>
              <a:rPr lang="ar" dirty="0">
                <a:solidFill>
                  <a:srgbClr val="231F20"/>
                </a:solidFill>
              </a:rPr>
              <a:t> ارتدِ </a:t>
            </a:r>
            <a:r>
              <a:rPr lang="ar" dirty="0">
                <a:solidFill>
                  <a:srgbClr val="C00000"/>
                </a:solidFill>
              </a:rPr>
              <a:t>مئزرًا</a:t>
            </a:r>
            <a:r>
              <a:rPr lang="ar" dirty="0">
                <a:solidFill>
                  <a:srgbClr val="231F20"/>
                </a:solidFill>
              </a:rPr>
              <a:t> مقاومًا للماء وغير قابل للاستعمال مرةً أخرى</a:t>
            </a:r>
            <a:endParaRPr lang="en-US" altLang="en-US" dirty="0">
              <a:solidFill>
                <a:srgbClr val="000000"/>
              </a:solidFill>
            </a:endParaRPr>
          </a:p>
          <a:p>
            <a:pPr algn="just" rtl="1" eaLnBrk="1" hangingPunct="1">
              <a:lnSpc>
                <a:spcPts val="1600"/>
              </a:lnSpc>
              <a:spcBef>
                <a:spcPts val="325"/>
              </a:spcBef>
            </a:pPr>
            <a:r>
              <a:rPr lang="en-US" sz="1500" dirty="0">
                <a:solidFill>
                  <a:srgbClr val="231F20"/>
                </a:solidFill>
              </a:rPr>
              <a:t>     </a:t>
            </a:r>
            <a:r>
              <a:rPr lang="ar" sz="1500" dirty="0">
                <a:solidFill>
                  <a:srgbClr val="231F20"/>
                </a:solidFill>
              </a:rPr>
              <a:t>(إذا لم يكن متوافرًا، استخدم مئزرًا شديد التحمل ومقاومًا للماء وقابلًا للاستعمال مرة أخرى).</a:t>
            </a:r>
            <a:endParaRPr lang="en-US" altLang="en-US" sz="1500" dirty="0">
              <a:solidFill>
                <a:srgbClr val="000000"/>
              </a:solidFill>
            </a:endParaRPr>
          </a:p>
        </p:txBody>
      </p:sp>
      <p:sp>
        <p:nvSpPr>
          <p:cNvPr id="61" name="object 61">
            <a:extLst>
              <a:ext uri="{FF2B5EF4-FFF2-40B4-BE49-F238E27FC236}">
                <a16:creationId xmlns:a16="http://schemas.microsoft.com/office/drawing/2014/main" id="{AF98A209-5C1C-4383-95B0-EA20F37D9CF4}"/>
              </a:ext>
            </a:extLst>
          </p:cNvPr>
          <p:cNvSpPr txBox="1"/>
          <p:nvPr/>
        </p:nvSpPr>
        <p:spPr>
          <a:xfrm>
            <a:off x="4494213" y="11701463"/>
            <a:ext cx="2043112" cy="1090042"/>
          </a:xfrm>
          <a:prstGeom prst="rect">
            <a:avLst/>
          </a:prstGeom>
        </p:spPr>
        <p:txBody>
          <a:bodyPr lIns="0" tIns="63500" rIns="0" bIns="0" rtlCol="1">
            <a:spAutoFit/>
          </a:bodyPr>
          <a:lstStyle>
            <a:lvl1pPr marL="292100" indent="-280988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1" eaLnBrk="1" hangingPunct="1">
              <a:lnSpc>
                <a:spcPts val="2000"/>
              </a:lnSpc>
              <a:spcBef>
                <a:spcPts val="500"/>
              </a:spcBef>
            </a:pPr>
            <a:r>
              <a:rPr lang="ar" sz="2000" b="1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ar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ارتدِ زوجًا ثانيًا من </a:t>
            </a:r>
            <a:r>
              <a:rPr lang="a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القفازات</a:t>
            </a:r>
            <a:r>
              <a:rPr lang="ar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(يُفضل بأساور طويلة) تغطي أسورة المئزر.</a:t>
            </a: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bject 62">
            <a:extLst>
              <a:ext uri="{FF2B5EF4-FFF2-40B4-BE49-F238E27FC236}">
                <a16:creationId xmlns:a16="http://schemas.microsoft.com/office/drawing/2014/main" id="{D6536FAF-058F-44CE-9888-E22326471618}"/>
              </a:ext>
            </a:extLst>
          </p:cNvPr>
          <p:cNvSpPr txBox="1"/>
          <p:nvPr/>
        </p:nvSpPr>
        <p:spPr>
          <a:xfrm>
            <a:off x="3114675" y="8843963"/>
            <a:ext cx="2801938" cy="597599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2000" b="1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ar" kern="0" dirty="0">
                <a:latin typeface="Calibri" panose="020F0502020204030204" pitchFamily="34" charset="0"/>
                <a:cs typeface="Calibri" panose="020F0502020204030204" pitchFamily="34" charset="0"/>
              </a:rPr>
              <a:t>ضع</a:t>
            </a:r>
            <a:r>
              <a:rPr lang="ar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واقي الوجه </a:t>
            </a:r>
            <a:r>
              <a:rPr lang="en" sz="2000" b="1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أو</a:t>
            </a:r>
            <a:r>
              <a:rPr lang="en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النظارات الواقية.</a:t>
            </a:r>
            <a:endParaRPr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bject 63">
            <a:extLst>
              <a:ext uri="{FF2B5EF4-FFF2-40B4-BE49-F238E27FC236}">
                <a16:creationId xmlns:a16="http://schemas.microsoft.com/office/drawing/2014/main" id="{A2582B7B-F205-4B33-A956-BE08540B1D42}"/>
              </a:ext>
            </a:extLst>
          </p:cNvPr>
          <p:cNvSpPr txBox="1"/>
          <p:nvPr/>
        </p:nvSpPr>
        <p:spPr>
          <a:xfrm>
            <a:off x="6664325" y="8843963"/>
            <a:ext cx="3371850" cy="89768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lnSpc>
                <a:spcPts val="2250"/>
              </a:lnSpc>
              <a:spcBef>
                <a:spcPts val="100"/>
              </a:spcBef>
              <a:spcAft>
                <a:spcPts val="0"/>
              </a:spcAft>
              <a:defRPr/>
            </a:pPr>
            <a:r>
              <a:rPr lang="ar" sz="2000" b="1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ar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kern="0" dirty="0">
                <a:latin typeface="Calibri" panose="020F0502020204030204" pitchFamily="34" charset="0"/>
                <a:cs typeface="Calibri" panose="020F0502020204030204" pitchFamily="34" charset="0"/>
              </a:rPr>
              <a:t>ارتدِ</a:t>
            </a:r>
            <a:r>
              <a:rPr lang="ar" kern="0" dirty="0">
                <a:solidFill>
                  <a:srgbClr val="B720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غطاء الرأس والرقبة الجراحي </a:t>
            </a:r>
            <a:r>
              <a:rPr lang="ar" sz="1500" kern="0" dirty="0">
                <a:latin typeface="Calibri" panose="020F0502020204030204" pitchFamily="34" charset="0"/>
                <a:cs typeface="Calibri" panose="020F0502020204030204" pitchFamily="34" charset="0"/>
              </a:rPr>
              <a:t>الذي يغطي الرقبة وجانبي</a:t>
            </a:r>
            <a:r>
              <a:rPr lang="ar-EG" sz="1500" kern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1500" kern="0" dirty="0">
                <a:latin typeface="Calibri" panose="020F0502020204030204" pitchFamily="34" charset="0"/>
                <a:cs typeface="Calibri" panose="020F0502020204030204" pitchFamily="34" charset="0"/>
              </a:rPr>
              <a:t>الرأس (يُفض</a:t>
            </a:r>
            <a:r>
              <a:rPr lang="ar" sz="1500" kern="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 مع واقي الوجه) </a:t>
            </a:r>
            <a:r>
              <a:rPr lang="en" sz="1500" b="1" kern="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أو </a:t>
            </a:r>
            <a:r>
              <a:rPr lang="ar" sz="1500" kern="0" dirty="0">
                <a:solidFill>
                  <a:srgbClr val="231F2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غطاء للرأس.</a:t>
            </a:r>
            <a:endParaRPr sz="1500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object 64">
            <a:extLst>
              <a:ext uri="{FF2B5EF4-FFF2-40B4-BE49-F238E27FC236}">
                <a16:creationId xmlns:a16="http://schemas.microsoft.com/office/drawing/2014/main" id="{111DFDF4-7E9C-4377-9C5E-B36EDB1AD043}"/>
              </a:ext>
            </a:extLst>
          </p:cNvPr>
          <p:cNvSpPr txBox="1"/>
          <p:nvPr/>
        </p:nvSpPr>
        <p:spPr>
          <a:xfrm>
            <a:off x="7381875" y="11758613"/>
            <a:ext cx="2603500" cy="1611980"/>
          </a:xfrm>
          <a:prstGeom prst="rect">
            <a:avLst/>
          </a:prstGeom>
        </p:spPr>
        <p:txBody>
          <a:bodyPr lIns="0" tIns="30480" rIns="0" bIns="0" rtlCol="1">
            <a:spAutoFit/>
          </a:bodyPr>
          <a:lstStyle>
            <a:lvl1pPr marL="234950" indent="230188" algn="r" rtl="1"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tabLst>
                <a:tab pos="5413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1" eaLnBrk="1" hangingPunct="1">
              <a:lnSpc>
                <a:spcPts val="1200"/>
              </a:lnSpc>
              <a:spcBef>
                <a:spcPts val="238"/>
              </a:spcBef>
              <a:buClr>
                <a:srgbClr val="B72026"/>
              </a:buClr>
              <a:buSzPct val="73000"/>
              <a:buFontTx/>
              <a:buAutoNum type="arabicPlain"/>
            </a:pP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إذا كانت الأحذية الطويلة الساق غير متوافرة، استخدم أحذية مغلقة (أحذية دون رباط وتغطي بالكامل الجزء العلوي من القدم والكاحل) وغطاء للحذاء (لا ينزلق ويُفضل أن يكون غير منفذ للسوائل).</a:t>
            </a:r>
            <a:endParaRPr lang="en-US" altLang="en-US" sz="1100" dirty="0">
              <a:solidFill>
                <a:srgbClr val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 eaLnBrk="1" hangingPunct="1">
              <a:lnSpc>
                <a:spcPts val="1200"/>
              </a:lnSpc>
              <a:spcBef>
                <a:spcPts val="275"/>
              </a:spcBef>
              <a:buClr>
                <a:srgbClr val="B72026"/>
              </a:buClr>
              <a:buSzPct val="73000"/>
              <a:buFontTx/>
              <a:buAutoNum type="arabicPlain"/>
            </a:pP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لا تستخدم شريطًا لاصقًا للصق القفازات. إذا كانت القفازات أو أكمام الب</a:t>
            </a:r>
            <a:r>
              <a:rPr lang="ar-EG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ذ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لة الواقية ليست طويلة بما فيه الكفاية، أحدث ثقبًا لإصبع الإبهام (أو الإصبع الوُسْطى)</a:t>
            </a:r>
            <a:r>
              <a:rPr lang="ar-EG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في كُم الب</a:t>
            </a:r>
            <a:r>
              <a:rPr lang="ar-EG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ذ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لة الواقية لضمان عدم تعرض الساعد للتلوث عند الإتيان بحركات واسعة. ويوجد في بعض موديلات الب</a:t>
            </a:r>
            <a:r>
              <a:rPr lang="ar-EG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ذ</a:t>
            </a:r>
            <a:r>
              <a:rPr lang="ar" sz="1100" dirty="0">
                <a:solidFill>
                  <a:srgbClr val="231F2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لة الواقية فتحات للأصابع متصلة بالأكمام.</a:t>
            </a:r>
            <a:endParaRPr lang="en-US" altLang="en-US" sz="1100" dirty="0">
              <a:solidFill>
                <a:srgbClr val="00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087" name="object 65">
            <a:extLst>
              <a:ext uri="{FF2B5EF4-FFF2-40B4-BE49-F238E27FC236}">
                <a16:creationId xmlns:a16="http://schemas.microsoft.com/office/drawing/2014/main" id="{69FFAB66-C8A3-4C8E-8FBC-6CB82EC4F836}"/>
              </a:ext>
            </a:extLst>
          </p:cNvPr>
          <p:cNvSpPr>
            <a:spLocks/>
          </p:cNvSpPr>
          <p:nvPr/>
        </p:nvSpPr>
        <p:spPr bwMode="auto">
          <a:xfrm>
            <a:off x="2506663" y="8939213"/>
            <a:ext cx="0" cy="2465387"/>
          </a:xfrm>
          <a:custGeom>
            <a:avLst/>
            <a:gdLst>
              <a:gd name="T0" fmla="*/ 0 h 2466340"/>
              <a:gd name="T1" fmla="*/ 2465959 h 2466340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466340">
                <a:moveTo>
                  <a:pt x="0" y="0"/>
                </a:moveTo>
                <a:lnTo>
                  <a:pt x="0" y="2465959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88" name="object 66">
            <a:extLst>
              <a:ext uri="{FF2B5EF4-FFF2-40B4-BE49-F238E27FC236}">
                <a16:creationId xmlns:a16="http://schemas.microsoft.com/office/drawing/2014/main" id="{DC85B597-51C1-41D5-9085-B0A9FB5DDF23}"/>
              </a:ext>
            </a:extLst>
          </p:cNvPr>
          <p:cNvSpPr>
            <a:spLocks/>
          </p:cNvSpPr>
          <p:nvPr/>
        </p:nvSpPr>
        <p:spPr bwMode="auto">
          <a:xfrm>
            <a:off x="4311650" y="11780838"/>
            <a:ext cx="0" cy="2395537"/>
          </a:xfrm>
          <a:custGeom>
            <a:avLst/>
            <a:gdLst>
              <a:gd name="T0" fmla="*/ 0 h 2395219"/>
              <a:gd name="T1" fmla="*/ 2394966 h 2395219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395219">
                <a:moveTo>
                  <a:pt x="0" y="0"/>
                </a:moveTo>
                <a:lnTo>
                  <a:pt x="0" y="2394966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2089" name="object 67">
            <a:extLst>
              <a:ext uri="{FF2B5EF4-FFF2-40B4-BE49-F238E27FC236}">
                <a16:creationId xmlns:a16="http://schemas.microsoft.com/office/drawing/2014/main" id="{BF054552-7AA4-4023-8917-B159C59DD8A8}"/>
              </a:ext>
            </a:extLst>
          </p:cNvPr>
          <p:cNvSpPr>
            <a:spLocks/>
          </p:cNvSpPr>
          <p:nvPr/>
        </p:nvSpPr>
        <p:spPr bwMode="auto">
          <a:xfrm>
            <a:off x="6461125" y="8939213"/>
            <a:ext cx="0" cy="2492375"/>
          </a:xfrm>
          <a:custGeom>
            <a:avLst/>
            <a:gdLst>
              <a:gd name="T0" fmla="*/ 0 h 2493645"/>
              <a:gd name="T1" fmla="*/ 2493517 h 2493645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493645">
                <a:moveTo>
                  <a:pt x="0" y="0"/>
                </a:moveTo>
                <a:lnTo>
                  <a:pt x="0" y="2493517"/>
                </a:lnTo>
              </a:path>
            </a:pathLst>
          </a:custGeom>
          <a:noFill/>
          <a:ln w="6350">
            <a:solidFill>
              <a:srgbClr val="8598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rtlCol="1"/>
          <a:lstStyle/>
          <a:p>
            <a:pPr rtl="1"/>
            <a:endParaRPr lang="en-US"/>
          </a:p>
        </p:txBody>
      </p:sp>
      <p:sp>
        <p:nvSpPr>
          <p:cNvPr id="68" name="object 68">
            <a:extLst>
              <a:ext uri="{FF2B5EF4-FFF2-40B4-BE49-F238E27FC236}">
                <a16:creationId xmlns:a16="http://schemas.microsoft.com/office/drawing/2014/main" id="{2E47D35B-E136-47A8-AF3B-6B9C481A4A25}"/>
              </a:ext>
            </a:extLst>
          </p:cNvPr>
          <p:cNvSpPr txBox="1"/>
          <p:nvPr/>
        </p:nvSpPr>
        <p:spPr>
          <a:xfrm>
            <a:off x="4491456" y="9799638"/>
            <a:ext cx="519286" cy="351378"/>
          </a:xfrm>
          <a:prstGeom prst="rect">
            <a:avLst/>
          </a:prstGeom>
        </p:spPr>
        <p:txBody>
          <a:bodyPr wrap="square"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en" sz="2200" b="1" kern="0" spc="-555" dirty="0">
                <a:solidFill>
                  <a:srgbClr val="B7202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أو</a:t>
            </a:r>
            <a:endParaRPr sz="2200" kern="0" dirty="0">
              <a:solidFill>
                <a:sysClr val="windowText" lastClr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9" name="object 69">
            <a:extLst>
              <a:ext uri="{FF2B5EF4-FFF2-40B4-BE49-F238E27FC236}">
                <a16:creationId xmlns:a16="http://schemas.microsoft.com/office/drawing/2014/main" id="{B2A7D1D8-4233-4011-9A91-93EF7253AD22}"/>
              </a:ext>
            </a:extLst>
          </p:cNvPr>
          <p:cNvSpPr txBox="1"/>
          <p:nvPr/>
        </p:nvSpPr>
        <p:spPr>
          <a:xfrm>
            <a:off x="8215313" y="9799638"/>
            <a:ext cx="311150" cy="360362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en" sz="2200" b="1" kern="0" spc="-555" dirty="0">
                <a:solidFill>
                  <a:srgbClr val="B7202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أ</a:t>
            </a:r>
            <a:r>
              <a:rPr lang="en" sz="2200" b="1" kern="0" spc="-555" dirty="0">
                <a:solidFill>
                  <a:srgbClr val="B72026"/>
                </a:solidFill>
                <a:latin typeface="Arial"/>
              </a:rPr>
              <a:t>و</a:t>
            </a:r>
            <a:endParaRPr sz="2200" kern="0" dirty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2092" name="object 70">
            <a:extLst>
              <a:ext uri="{FF2B5EF4-FFF2-40B4-BE49-F238E27FC236}">
                <a16:creationId xmlns:a16="http://schemas.microsoft.com/office/drawing/2014/main" id="{07CF829A-DA72-4666-A871-13F51FA5CACB}"/>
              </a:ext>
            </a:extLst>
          </p:cNvPr>
          <p:cNvGrpSpPr>
            <a:grpSpLocks/>
          </p:cNvGrpSpPr>
          <p:nvPr/>
        </p:nvGrpSpPr>
        <p:grpSpPr bwMode="auto">
          <a:xfrm>
            <a:off x="6848475" y="1182688"/>
            <a:ext cx="3059113" cy="3003550"/>
            <a:chOff x="6847865" y="1183398"/>
            <a:chExt cx="3060065" cy="3003550"/>
          </a:xfrm>
        </p:grpSpPr>
        <p:pic>
          <p:nvPicPr>
            <p:cNvPr id="2103" name="object 71">
              <a:extLst>
                <a:ext uri="{FF2B5EF4-FFF2-40B4-BE49-F238E27FC236}">
                  <a16:creationId xmlns:a16="http://schemas.microsoft.com/office/drawing/2014/main" id="{C71D0A2D-1630-4BDF-B94E-6C6B85B1BA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33852" y="1206220"/>
              <a:ext cx="773535" cy="927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4" name="object 72">
              <a:extLst>
                <a:ext uri="{FF2B5EF4-FFF2-40B4-BE49-F238E27FC236}">
                  <a16:creationId xmlns:a16="http://schemas.microsoft.com/office/drawing/2014/main" id="{E2D4E118-0330-4476-A292-3B7EE4E799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7865" y="1183398"/>
              <a:ext cx="2885744" cy="2039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05" name="object 73">
              <a:extLst>
                <a:ext uri="{FF2B5EF4-FFF2-40B4-BE49-F238E27FC236}">
                  <a16:creationId xmlns:a16="http://schemas.microsoft.com/office/drawing/2014/main" id="{BDDE68A8-5E94-4295-AC65-3D96A58B4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908" y="3193923"/>
              <a:ext cx="2858770" cy="993140"/>
            </a:xfrm>
            <a:custGeom>
              <a:avLst/>
              <a:gdLst>
                <a:gd name="T0" fmla="*/ 2858516 w 2858770"/>
                <a:gd name="T1" fmla="*/ 0 h 993139"/>
                <a:gd name="T2" fmla="*/ 0 w 2858770"/>
                <a:gd name="T3" fmla="*/ 0 h 993139"/>
                <a:gd name="T4" fmla="*/ 0 w 2858770"/>
                <a:gd name="T5" fmla="*/ 992631 h 993139"/>
                <a:gd name="T6" fmla="*/ 2858516 w 2858770"/>
                <a:gd name="T7" fmla="*/ 992631 h 993139"/>
                <a:gd name="T8" fmla="*/ 2858516 w 2858770"/>
                <a:gd name="T9" fmla="*/ 0 h 993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8770" h="993139">
                  <a:moveTo>
                    <a:pt x="2858516" y="0"/>
                  </a:moveTo>
                  <a:lnTo>
                    <a:pt x="0" y="0"/>
                  </a:lnTo>
                  <a:lnTo>
                    <a:pt x="0" y="992631"/>
                  </a:lnTo>
                  <a:lnTo>
                    <a:pt x="2858516" y="992631"/>
                  </a:lnTo>
                  <a:lnTo>
                    <a:pt x="28585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rtlCol="1"/>
            <a:lstStyle/>
            <a:p>
              <a:pPr rtl="1"/>
              <a:endParaRPr lang="en-US"/>
            </a:p>
          </p:txBody>
        </p:sp>
        <p:pic>
          <p:nvPicPr>
            <p:cNvPr id="2106" name="object 74">
              <a:extLst>
                <a:ext uri="{FF2B5EF4-FFF2-40B4-BE49-F238E27FC236}">
                  <a16:creationId xmlns:a16="http://schemas.microsoft.com/office/drawing/2014/main" id="{0DB5BB9B-1DA0-4514-8436-474905CBE4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8454" y="3216097"/>
              <a:ext cx="1024686" cy="887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7" name="object 75">
              <a:extLst>
                <a:ext uri="{FF2B5EF4-FFF2-40B4-BE49-F238E27FC236}">
                  <a16:creationId xmlns:a16="http://schemas.microsoft.com/office/drawing/2014/main" id="{39C55C3E-4DE2-4F67-B20A-FD3DCC3362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6221" y="3254857"/>
              <a:ext cx="1102156" cy="847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93" name="object 76">
            <a:extLst>
              <a:ext uri="{FF2B5EF4-FFF2-40B4-BE49-F238E27FC236}">
                <a16:creationId xmlns:a16="http://schemas.microsoft.com/office/drawing/2014/main" id="{A7E782A5-7BD0-4055-A301-0D6B723DD1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4313238"/>
            <a:ext cx="973137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4" name="object 77">
            <a:extLst>
              <a:ext uri="{FF2B5EF4-FFF2-40B4-BE49-F238E27FC236}">
                <a16:creationId xmlns:a16="http://schemas.microsoft.com/office/drawing/2014/main" id="{FEC6C7E0-22D7-467A-93AB-DA594E712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850" y="4284663"/>
            <a:ext cx="77152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object 78">
            <a:extLst>
              <a:ext uri="{FF2B5EF4-FFF2-40B4-BE49-F238E27FC236}">
                <a16:creationId xmlns:a16="http://schemas.microsoft.com/office/drawing/2014/main" id="{45D6C830-B142-4177-8870-B74463401E4A}"/>
              </a:ext>
            </a:extLst>
          </p:cNvPr>
          <p:cNvSpPr txBox="1"/>
          <p:nvPr/>
        </p:nvSpPr>
        <p:spPr>
          <a:xfrm>
            <a:off x="7270750" y="1947863"/>
            <a:ext cx="117475" cy="25904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170">
                <a:solidFill>
                  <a:srgbClr val="B72026"/>
                </a:solidFill>
                <a:latin typeface="Arial"/>
              </a:rPr>
              <a:t>أ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79" name="object 79">
            <a:extLst>
              <a:ext uri="{FF2B5EF4-FFF2-40B4-BE49-F238E27FC236}">
                <a16:creationId xmlns:a16="http://schemas.microsoft.com/office/drawing/2014/main" id="{0F34484F-CDE3-4CDA-9925-4811C970E9E3}"/>
              </a:ext>
            </a:extLst>
          </p:cNvPr>
          <p:cNvSpPr txBox="1"/>
          <p:nvPr/>
        </p:nvSpPr>
        <p:spPr>
          <a:xfrm>
            <a:off x="9018588" y="1947863"/>
            <a:ext cx="120650" cy="25904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235">
                <a:solidFill>
                  <a:srgbClr val="B72026"/>
                </a:solidFill>
                <a:latin typeface="Arial"/>
              </a:rPr>
              <a:t>ب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0" name="object 80">
            <a:extLst>
              <a:ext uri="{FF2B5EF4-FFF2-40B4-BE49-F238E27FC236}">
                <a16:creationId xmlns:a16="http://schemas.microsoft.com/office/drawing/2014/main" id="{02C6730F-F9D1-478B-8533-F06B861D7899}"/>
              </a:ext>
            </a:extLst>
          </p:cNvPr>
          <p:cNvSpPr txBox="1"/>
          <p:nvPr/>
        </p:nvSpPr>
        <p:spPr>
          <a:xfrm>
            <a:off x="8037513" y="2824163"/>
            <a:ext cx="112712" cy="25904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200">
                <a:solidFill>
                  <a:srgbClr val="B72026"/>
                </a:solidFill>
                <a:latin typeface="Arial"/>
              </a:rPr>
              <a:t>ج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1" name="object 81">
            <a:extLst>
              <a:ext uri="{FF2B5EF4-FFF2-40B4-BE49-F238E27FC236}">
                <a16:creationId xmlns:a16="http://schemas.microsoft.com/office/drawing/2014/main" id="{FB2FF623-6333-48DF-B277-70E17D65E9D7}"/>
              </a:ext>
            </a:extLst>
          </p:cNvPr>
          <p:cNvSpPr txBox="1"/>
          <p:nvPr/>
        </p:nvSpPr>
        <p:spPr>
          <a:xfrm>
            <a:off x="8367713" y="3868738"/>
            <a:ext cx="115887" cy="25904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190">
                <a:solidFill>
                  <a:srgbClr val="B72026"/>
                </a:solidFill>
                <a:latin typeface="Arial"/>
              </a:rPr>
              <a:t>هـ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2" name="object 82">
            <a:extLst>
              <a:ext uri="{FF2B5EF4-FFF2-40B4-BE49-F238E27FC236}">
                <a16:creationId xmlns:a16="http://schemas.microsoft.com/office/drawing/2014/main" id="{CCB543F9-59EC-4278-A3FB-0E8F2F1536D2}"/>
              </a:ext>
            </a:extLst>
          </p:cNvPr>
          <p:cNvSpPr txBox="1"/>
          <p:nvPr/>
        </p:nvSpPr>
        <p:spPr>
          <a:xfrm>
            <a:off x="8385175" y="5008563"/>
            <a:ext cx="80963" cy="268287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90">
                <a:solidFill>
                  <a:srgbClr val="B72026"/>
                </a:solidFill>
                <a:latin typeface="Arial"/>
              </a:rPr>
              <a:t>و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3" name="object 83">
            <a:extLst>
              <a:ext uri="{FF2B5EF4-FFF2-40B4-BE49-F238E27FC236}">
                <a16:creationId xmlns:a16="http://schemas.microsoft.com/office/drawing/2014/main" id="{67BD8652-2B07-4E0D-90F2-321D975CA2D2}"/>
              </a:ext>
            </a:extLst>
          </p:cNvPr>
          <p:cNvSpPr txBox="1"/>
          <p:nvPr/>
        </p:nvSpPr>
        <p:spPr>
          <a:xfrm>
            <a:off x="9761538" y="2824163"/>
            <a:ext cx="120650" cy="259045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600" b="1" kern="0" spc="-235">
                <a:solidFill>
                  <a:srgbClr val="B72026"/>
                </a:solidFill>
                <a:latin typeface="Arial"/>
              </a:rPr>
              <a:t>د</a:t>
            </a:r>
            <a:endParaRPr sz="1600" kern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84" name="object 84">
            <a:extLst>
              <a:ext uri="{FF2B5EF4-FFF2-40B4-BE49-F238E27FC236}">
                <a16:creationId xmlns:a16="http://schemas.microsoft.com/office/drawing/2014/main" id="{66709DE8-6C3B-4D24-857C-D34BE5353286}"/>
              </a:ext>
            </a:extLst>
          </p:cNvPr>
          <p:cNvSpPr txBox="1"/>
          <p:nvPr/>
        </p:nvSpPr>
        <p:spPr>
          <a:xfrm>
            <a:off x="6954838" y="766763"/>
            <a:ext cx="2052637" cy="28982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kern="0" dirty="0">
                <a:solidFill>
                  <a:srgbClr val="B72026"/>
                </a:solidFill>
                <a:latin typeface="Arial"/>
              </a:rPr>
              <a:t>6</a:t>
            </a:r>
            <a:r>
              <a:rPr lang="en-US" kern="0" dirty="0">
                <a:solidFill>
                  <a:srgbClr val="B72026"/>
                </a:solidFill>
                <a:latin typeface="Arial"/>
              </a:rPr>
              <a:t> </a:t>
            </a:r>
            <a:r>
              <a:rPr lang="ar" kern="0" dirty="0">
                <a:solidFill>
                  <a:srgbClr val="B72026"/>
                </a:solidFill>
                <a:latin typeface="Arial"/>
              </a:rPr>
              <a:t> نظِّف يديك.</a:t>
            </a:r>
            <a:endParaRPr kern="0" dirty="0">
              <a:solidFill>
                <a:srgbClr val="B72026"/>
              </a:solidFill>
              <a:latin typeface="Arial"/>
            </a:endParaRPr>
          </a:p>
        </p:txBody>
      </p:sp>
      <p:sp>
        <p:nvSpPr>
          <p:cNvPr id="85" name="object 85">
            <a:extLst>
              <a:ext uri="{FF2B5EF4-FFF2-40B4-BE49-F238E27FC236}">
                <a16:creationId xmlns:a16="http://schemas.microsoft.com/office/drawing/2014/main" id="{18BCC93A-5E24-4C5D-A78C-7EF1D294F310}"/>
              </a:ext>
            </a:extLst>
          </p:cNvPr>
          <p:cNvSpPr txBox="1"/>
          <p:nvPr/>
        </p:nvSpPr>
        <p:spPr>
          <a:xfrm>
            <a:off x="8648700" y="14760576"/>
            <a:ext cx="1336675" cy="350673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>
              <a:lnSpc>
                <a:spcPts val="850"/>
              </a:lnSpc>
              <a:spcBef>
                <a:spcPts val="100"/>
              </a:spcBef>
            </a:pPr>
            <a:r>
              <a:rPr lang="ar" sz="700" dirty="0">
                <a:solidFill>
                  <a:srgbClr val="FFFFFF"/>
                </a:solidFill>
              </a:rPr>
              <a:t>WHO/HIS/SDS/2015.2</a:t>
            </a:r>
            <a:endParaRPr lang="en-US" altLang="en-US" sz="700" dirty="0">
              <a:solidFill>
                <a:srgbClr val="000000"/>
              </a:solidFill>
            </a:endParaRPr>
          </a:p>
          <a:p>
            <a:pPr algn="l" rtl="0" eaLnBrk="1" hangingPunct="1">
              <a:lnSpc>
                <a:spcPts val="850"/>
              </a:lnSpc>
            </a:pPr>
            <a:r>
              <a:rPr lang="ar" sz="700" dirty="0">
                <a:solidFill>
                  <a:srgbClr val="FFFFFF"/>
                </a:solidFill>
              </a:rPr>
              <a:t>© WORLD HEALTH ORGANIZATION 2015</a:t>
            </a:r>
            <a:endParaRPr lang="en-US" altLang="en-US" sz="700" dirty="0">
              <a:solidFill>
                <a:srgbClr val="000000"/>
              </a:solidFill>
            </a:endParaRPr>
          </a:p>
        </p:txBody>
      </p:sp>
      <p:sp>
        <p:nvSpPr>
          <p:cNvPr id="3" name="object 60">
            <a:extLst>
              <a:ext uri="{FF2B5EF4-FFF2-40B4-BE49-F238E27FC236}">
                <a16:creationId xmlns:a16="http://schemas.microsoft.com/office/drawing/2014/main" id="{9BA20194-12F1-1458-5D7E-53E502B5A4E4}"/>
              </a:ext>
            </a:extLst>
          </p:cNvPr>
          <p:cNvSpPr txBox="1"/>
          <p:nvPr/>
        </p:nvSpPr>
        <p:spPr>
          <a:xfrm>
            <a:off x="5690393" y="12251199"/>
            <a:ext cx="87313" cy="182101"/>
          </a:xfrm>
          <a:prstGeom prst="rect">
            <a:avLst/>
          </a:prstGeom>
        </p:spPr>
        <p:txBody>
          <a:bodyPr lIns="0" tIns="12700" rIns="0" bIns="0" rtlCol="1">
            <a:spAutoFit/>
          </a:bodyPr>
          <a:lstStyle/>
          <a:p>
            <a:pPr marL="12700" rtl="1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lang="ar" sz="1100" kern="0" spc="-120" dirty="0">
                <a:solidFill>
                  <a:srgbClr val="B72026"/>
                </a:solidFill>
                <a:latin typeface="Arial"/>
              </a:rPr>
              <a:t>2</a:t>
            </a:r>
            <a:endParaRPr sz="1100" kern="0" dirty="0">
              <a:solidFill>
                <a:sysClr val="windowText" lastClr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917399-C044-4F69-A40F-C6E9D6E25DA7}">
  <ds:schemaRefs>
    <ds:schemaRef ds:uri="http://schemas.microsoft.com/office/2006/metadata/properties"/>
    <ds:schemaRef ds:uri="http://schemas.microsoft.com/office/infopath/2007/PartnerControls"/>
    <ds:schemaRef ds:uri="e2a64997-203d-4655-a595-383c2eb1e865"/>
    <ds:schemaRef ds:uri="450f158c-397a-4a9d-b005-a44c92e0fccb"/>
  </ds:schemaRefs>
</ds:datastoreItem>
</file>

<file path=customXml/itemProps2.xml><?xml version="1.0" encoding="utf-8"?>
<ds:datastoreItem xmlns:ds="http://schemas.openxmlformats.org/officeDocument/2006/customXml" ds:itemID="{9662B895-6C63-4F2C-82CC-AAF4FADBAF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477250-5302-48CE-8572-D0DA2687BCF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352</Words>
  <Application>Microsoft Office PowerPoint</Application>
  <PresentationFormat>Personnalisé</PresentationFormat>
  <Paragraphs>33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REVEKKA</dc:creator>
  <cp:lastModifiedBy>HP</cp:lastModifiedBy>
  <cp:revision>32</cp:revision>
  <dcterms:created xsi:type="dcterms:W3CDTF">2023-05-23T07:08:24Z</dcterms:created>
  <dcterms:modified xsi:type="dcterms:W3CDTF">2024-03-19T18:13:30Z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2015-01-27T00:00:00Z</vt:filetime>
  </property>
  <property fmtid="{D5CDD505-2E9C-101B-9397-08002B2CF9AE}" pid="3" name="Creator">
    <vt:lpwstr>QuarkXPress Passport.: LaserWriter 8 GR1-8.7.1</vt:lpwstr>
  </property>
  <property fmtid="{D5CDD505-2E9C-101B-9397-08002B2CF9AE}" pid="4" name="LastSaved">
    <vt:filetime>2023-05-23T00:00:00Z</vt:filetime>
  </property>
  <property fmtid="{D5CDD505-2E9C-101B-9397-08002B2CF9AE}" pid="5" name="Producer">
    <vt:lpwstr>Acrobat Distiller 5.00 for Macintosh</vt:lpwstr>
  </property>
  <property fmtid="{D5CDD505-2E9C-101B-9397-08002B2CF9AE}" pid="6" name="ContentTypeId">
    <vt:lpwstr>0x01010063D8C0AFE3A8684EAD891AA7EE49FBD9</vt:lpwstr>
  </property>
  <property fmtid="{D5CDD505-2E9C-101B-9397-08002B2CF9AE}" pid="7" name="Order">
    <vt:r8>3333000</vt:r8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